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1"/>
          </a:solidFill>
        </a:fill>
      </a:tcStyle>
    </a:wholeTbl>
    <a:band2H>
      <a:tcTxStyle/>
      <a:tcStyle>
        <a:tcBdr/>
        <a:fill>
          <a:solidFill>
            <a:srgbClr val="E6E7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CD6"/>
          </a:solidFill>
        </a:fill>
      </a:tcStyle>
    </a:wholeTbl>
    <a:band2H>
      <a:tcTxStyle/>
      <a:tcStyle>
        <a:tcBdr/>
        <a:fill>
          <a:solidFill>
            <a:srgbClr val="E7EE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CBCB"/>
          </a:solidFill>
        </a:fill>
      </a:tcStyle>
    </a:wholeTbl>
    <a:band2H>
      <a:tcTxStyle/>
      <a:tcStyle>
        <a:tcBdr/>
        <a:fill>
          <a:solidFill>
            <a:srgbClr val="F5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1143000" y="685800"/>
            <a:ext cx="4572000" cy="3429000"/>
          </a:xfrm>
          <a:prstGeom prst="rect">
            <a:avLst/>
          </a:prstGeom>
        </p:spPr>
        <p:txBody>
          <a:bodyPr/>
          <a:lstStyle/>
          <a:p>
            <a:endParaRPr/>
          </a:p>
        </p:txBody>
      </p:sp>
      <p:sp>
        <p:nvSpPr>
          <p:cNvPr id="218" name="Shape 218"/>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defTabSz="457200" latinLnBrk="0">
      <a:defRPr sz="1200">
        <a:solidFill>
          <a:srgbClr val="FFFFFF"/>
        </a:solidFill>
        <a:latin typeface="+mn-lt"/>
        <a:ea typeface="+mn-ea"/>
        <a:cs typeface="+mn-cs"/>
        <a:sym typeface="Century Gothic"/>
      </a:defRPr>
    </a:lvl1pPr>
    <a:lvl2pPr indent="228600" defTabSz="457200" latinLnBrk="0">
      <a:defRPr sz="1200">
        <a:solidFill>
          <a:srgbClr val="FFFFFF"/>
        </a:solidFill>
        <a:latin typeface="+mn-lt"/>
        <a:ea typeface="+mn-ea"/>
        <a:cs typeface="+mn-cs"/>
        <a:sym typeface="Century Gothic"/>
      </a:defRPr>
    </a:lvl2pPr>
    <a:lvl3pPr indent="457200" defTabSz="457200" latinLnBrk="0">
      <a:defRPr sz="1200">
        <a:solidFill>
          <a:srgbClr val="FFFFFF"/>
        </a:solidFill>
        <a:latin typeface="+mn-lt"/>
        <a:ea typeface="+mn-ea"/>
        <a:cs typeface="+mn-cs"/>
        <a:sym typeface="Century Gothic"/>
      </a:defRPr>
    </a:lvl3pPr>
    <a:lvl4pPr indent="685800" defTabSz="457200" latinLnBrk="0">
      <a:defRPr sz="1200">
        <a:solidFill>
          <a:srgbClr val="FFFFFF"/>
        </a:solidFill>
        <a:latin typeface="+mn-lt"/>
        <a:ea typeface="+mn-ea"/>
        <a:cs typeface="+mn-cs"/>
        <a:sym typeface="Century Gothic"/>
      </a:defRPr>
    </a:lvl4pPr>
    <a:lvl5pPr indent="914400" defTabSz="457200" latinLnBrk="0">
      <a:defRPr sz="1200">
        <a:solidFill>
          <a:srgbClr val="FFFFFF"/>
        </a:solidFill>
        <a:latin typeface="+mn-lt"/>
        <a:ea typeface="+mn-ea"/>
        <a:cs typeface="+mn-cs"/>
        <a:sym typeface="Century Gothic"/>
      </a:defRPr>
    </a:lvl5pPr>
    <a:lvl6pPr indent="1143000" defTabSz="457200" latinLnBrk="0">
      <a:defRPr sz="1200">
        <a:solidFill>
          <a:srgbClr val="FFFFFF"/>
        </a:solidFill>
        <a:latin typeface="+mn-lt"/>
        <a:ea typeface="+mn-ea"/>
        <a:cs typeface="+mn-cs"/>
        <a:sym typeface="Century Gothic"/>
      </a:defRPr>
    </a:lvl6pPr>
    <a:lvl7pPr indent="1371600" defTabSz="457200" latinLnBrk="0">
      <a:defRPr sz="1200">
        <a:solidFill>
          <a:srgbClr val="FFFFFF"/>
        </a:solidFill>
        <a:latin typeface="+mn-lt"/>
        <a:ea typeface="+mn-ea"/>
        <a:cs typeface="+mn-cs"/>
        <a:sym typeface="Century Gothic"/>
      </a:defRPr>
    </a:lvl7pPr>
    <a:lvl8pPr indent="1600200" defTabSz="457200" latinLnBrk="0">
      <a:defRPr sz="1200">
        <a:solidFill>
          <a:srgbClr val="FFFFFF"/>
        </a:solidFill>
        <a:latin typeface="+mn-lt"/>
        <a:ea typeface="+mn-ea"/>
        <a:cs typeface="+mn-cs"/>
        <a:sym typeface="Century Gothic"/>
      </a:defRPr>
    </a:lvl8pPr>
    <a:lvl9pPr indent="1828800" defTabSz="457200" latinLnBrk="0">
      <a:defRPr sz="1200">
        <a:solidFill>
          <a:srgbClr val="FFFFFF"/>
        </a:solidFill>
        <a:latin typeface="+mn-lt"/>
        <a:ea typeface="+mn-ea"/>
        <a:cs typeface="+mn-cs"/>
        <a:sym typeface="Century Gothic"/>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17" name="Titolo Testo"/>
          <p:cNvSpPr txBox="1">
            <a:spLocks noGrp="1"/>
          </p:cNvSpPr>
          <p:nvPr>
            <p:ph type="title"/>
          </p:nvPr>
        </p:nvSpPr>
        <p:spPr>
          <a:xfrm>
            <a:off x="684212" y="685798"/>
            <a:ext cx="8001001" cy="2971802"/>
          </a:xfrm>
          <a:prstGeom prst="rect">
            <a:avLst/>
          </a:prstGeom>
        </p:spPr>
        <p:txBody>
          <a:bodyPr anchor="b"/>
          <a:lstStyle>
            <a:lvl1pPr>
              <a:defRPr sz="4800"/>
            </a:lvl1pPr>
          </a:lstStyle>
          <a:p>
            <a:r>
              <a:t>Titolo Testo</a:t>
            </a:r>
          </a:p>
        </p:txBody>
      </p:sp>
      <p:sp>
        <p:nvSpPr>
          <p:cNvPr id="18" name="Corpo livello uno…"/>
          <p:cNvSpPr txBox="1">
            <a:spLocks noGrp="1"/>
          </p:cNvSpPr>
          <p:nvPr>
            <p:ph type="body" sz="quarter" idx="1"/>
          </p:nvPr>
        </p:nvSpPr>
        <p:spPr>
          <a:xfrm>
            <a:off x="684212" y="3843866"/>
            <a:ext cx="6400801" cy="1947334"/>
          </a:xfrm>
          <a:prstGeom prst="rect">
            <a:avLst/>
          </a:prstGeom>
        </p:spPr>
        <p:txBody>
          <a:bodyPr anchor="t"/>
          <a:lstStyle>
            <a:lvl1pPr marL="0" indent="0">
              <a:buClrTx/>
              <a:buSzTx/>
              <a:buNone/>
              <a:defRPr sz="2100"/>
            </a:lvl1pPr>
            <a:lvl2pPr marL="0" indent="457200">
              <a:buClrTx/>
              <a:buSzTx/>
              <a:buNone/>
              <a:defRPr sz="2100"/>
            </a:lvl2pPr>
            <a:lvl3pPr marL="0" indent="914400">
              <a:buClrTx/>
              <a:buSzTx/>
              <a:buNone/>
              <a:defRPr sz="2100"/>
            </a:lvl3pPr>
            <a:lvl4pPr marL="0" indent="1371600">
              <a:buClrTx/>
              <a:buSzTx/>
              <a:buNone/>
              <a:defRPr sz="2100"/>
            </a:lvl4pPr>
            <a:lvl5pPr marL="0" indent="1828800">
              <a:buClrTx/>
              <a:buSzTx/>
              <a:buNone/>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19" name="Linea"/>
          <p:cNvSpPr/>
          <p:nvPr/>
        </p:nvSpPr>
        <p:spPr>
          <a:xfrm flipH="1">
            <a:off x="8228011" y="8467"/>
            <a:ext cx="3810001" cy="3810001"/>
          </a:xfrm>
          <a:prstGeom prst="line">
            <a:avLst/>
          </a:prstGeom>
          <a:ln w="12700" cap="rnd">
            <a:solidFill>
              <a:srgbClr val="FFFFFF"/>
            </a:solidFill>
          </a:ln>
        </p:spPr>
        <p:txBody>
          <a:bodyPr lIns="45719" rIns="45719"/>
          <a:lstStyle/>
          <a:p>
            <a:pPr>
              <a:defRPr>
                <a:solidFill>
                  <a:srgbClr val="FFFFFF"/>
                </a:solidFill>
              </a:defRPr>
            </a:pPr>
            <a:endParaRPr/>
          </a:p>
        </p:txBody>
      </p:sp>
      <p:sp>
        <p:nvSpPr>
          <p:cNvPr id="20" name="Linea"/>
          <p:cNvSpPr/>
          <p:nvPr/>
        </p:nvSpPr>
        <p:spPr>
          <a:xfrm flipH="1">
            <a:off x="6108169" y="91544"/>
            <a:ext cx="6080656" cy="6080656"/>
          </a:xfrm>
          <a:prstGeom prst="line">
            <a:avLst/>
          </a:prstGeom>
          <a:ln w="12700" cap="rnd">
            <a:solidFill>
              <a:srgbClr val="FFFFFF"/>
            </a:solidFill>
          </a:ln>
        </p:spPr>
        <p:txBody>
          <a:bodyPr lIns="45719" rIns="45719"/>
          <a:lstStyle/>
          <a:p>
            <a:pPr>
              <a:defRPr>
                <a:solidFill>
                  <a:srgbClr val="FFFFFF"/>
                </a:solidFill>
              </a:defRPr>
            </a:pPr>
            <a:endParaRPr/>
          </a:p>
        </p:txBody>
      </p:sp>
      <p:sp>
        <p:nvSpPr>
          <p:cNvPr id="21" name="Linea"/>
          <p:cNvSpPr/>
          <p:nvPr/>
        </p:nvSpPr>
        <p:spPr>
          <a:xfrm flipH="1">
            <a:off x="7235825" y="228600"/>
            <a:ext cx="4953000" cy="4953000"/>
          </a:xfrm>
          <a:prstGeom prst="line">
            <a:avLst/>
          </a:prstGeom>
          <a:ln w="12700" cap="rnd">
            <a:solidFill>
              <a:srgbClr val="FFFFFF"/>
            </a:solidFill>
          </a:ln>
        </p:spPr>
        <p:txBody>
          <a:bodyPr lIns="45719" rIns="45719"/>
          <a:lstStyle/>
          <a:p>
            <a:pPr>
              <a:defRPr>
                <a:solidFill>
                  <a:srgbClr val="FFFFFF"/>
                </a:solidFill>
              </a:defRPr>
            </a:pPr>
            <a:endParaRPr/>
          </a:p>
        </p:txBody>
      </p:sp>
      <p:sp>
        <p:nvSpPr>
          <p:cNvPr id="22" name="Linea"/>
          <p:cNvSpPr/>
          <p:nvPr/>
        </p:nvSpPr>
        <p:spPr>
          <a:xfrm flipH="1">
            <a:off x="7335836" y="32277"/>
            <a:ext cx="4852990" cy="4852991"/>
          </a:xfrm>
          <a:prstGeom prst="line">
            <a:avLst/>
          </a:prstGeom>
          <a:ln w="31750" cap="rnd">
            <a:solidFill>
              <a:srgbClr val="FFFFFF"/>
            </a:solidFill>
          </a:ln>
        </p:spPr>
        <p:txBody>
          <a:bodyPr lIns="45719" rIns="45719"/>
          <a:lstStyle/>
          <a:p>
            <a:pPr>
              <a:defRPr>
                <a:solidFill>
                  <a:srgbClr val="FFFFFF"/>
                </a:solidFill>
              </a:defRPr>
            </a:pPr>
            <a:endParaRPr/>
          </a:p>
        </p:txBody>
      </p:sp>
      <p:sp>
        <p:nvSpPr>
          <p:cNvPr id="23" name="Linea"/>
          <p:cNvSpPr/>
          <p:nvPr/>
        </p:nvSpPr>
        <p:spPr>
          <a:xfrm flipH="1">
            <a:off x="7845425" y="609601"/>
            <a:ext cx="4343400" cy="4343399"/>
          </a:xfrm>
          <a:prstGeom prst="line">
            <a:avLst/>
          </a:prstGeom>
          <a:ln w="31750" cap="rnd">
            <a:solidFill>
              <a:srgbClr val="FFFFFF"/>
            </a:solidFill>
          </a:ln>
        </p:spPr>
        <p:txBody>
          <a:bodyPr lIns="45719" rIns="45719"/>
          <a:lstStyle/>
          <a:p>
            <a:pPr>
              <a:defRPr>
                <a:solidFill>
                  <a:srgbClr val="FFFFFF"/>
                </a:solidFill>
              </a:defRPr>
            </a:pPr>
            <a:endParaRPr/>
          </a:p>
        </p:txBody>
      </p:sp>
      <p:sp>
        <p:nvSpPr>
          <p:cNvPr id="2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Immagine panoramica con didascalia">
    <p:spTree>
      <p:nvGrpSpPr>
        <p:cNvPr id="1" name=""/>
        <p:cNvGrpSpPr/>
        <p:nvPr/>
      </p:nvGrpSpPr>
      <p:grpSpPr>
        <a:xfrm>
          <a:off x="0" y="0"/>
          <a:ext cx="0" cy="0"/>
          <a:chOff x="0" y="0"/>
          <a:chExt cx="0" cy="0"/>
        </a:xfrm>
      </p:grpSpPr>
      <p:sp>
        <p:nvSpPr>
          <p:cNvPr id="103" name="Titolo Testo"/>
          <p:cNvSpPr txBox="1">
            <a:spLocks noGrp="1"/>
          </p:cNvSpPr>
          <p:nvPr>
            <p:ph type="title"/>
          </p:nvPr>
        </p:nvSpPr>
        <p:spPr>
          <a:xfrm>
            <a:off x="684212" y="4487331"/>
            <a:ext cx="8534401" cy="1507068"/>
          </a:xfrm>
          <a:prstGeom prst="rect">
            <a:avLst/>
          </a:prstGeom>
        </p:spPr>
        <p:txBody>
          <a:bodyPr/>
          <a:lstStyle/>
          <a:p>
            <a:r>
              <a:t>Titolo Testo</a:t>
            </a:r>
          </a:p>
        </p:txBody>
      </p:sp>
      <p:sp>
        <p:nvSpPr>
          <p:cNvPr id="104" name="Immagine"/>
          <p:cNvSpPr>
            <a:spLocks noGrp="1"/>
          </p:cNvSpPr>
          <p:nvPr>
            <p:ph type="pic" idx="13"/>
          </p:nvPr>
        </p:nvSpPr>
        <p:spPr>
          <a:xfrm>
            <a:off x="685799" y="533400"/>
            <a:ext cx="10818814" cy="3124200"/>
          </a:xfrm>
          <a:prstGeom prst="rect">
            <a:avLst/>
          </a:prstGeom>
          <a:ln w="15875">
            <a:solidFill>
              <a:srgbClr val="FFFFFF">
                <a:alpha val="40000"/>
              </a:srgbClr>
            </a:solidFill>
            <a:round/>
          </a:ln>
        </p:spPr>
        <p:txBody>
          <a:bodyPr lIns="91439" rIns="91439" anchor="t">
            <a:noAutofit/>
          </a:bodyPr>
          <a:lstStyle/>
          <a:p>
            <a:endParaRPr/>
          </a:p>
        </p:txBody>
      </p:sp>
      <p:sp>
        <p:nvSpPr>
          <p:cNvPr id="105" name="Corpo livello uno…"/>
          <p:cNvSpPr txBox="1">
            <a:spLocks noGrp="1"/>
          </p:cNvSpPr>
          <p:nvPr>
            <p:ph type="body" sz="quarter" idx="1"/>
          </p:nvPr>
        </p:nvSpPr>
        <p:spPr>
          <a:xfrm>
            <a:off x="914402" y="3843866"/>
            <a:ext cx="8304211" cy="457201"/>
          </a:xfrm>
          <a:prstGeom prst="rect">
            <a:avLst/>
          </a:prstGeom>
        </p:spPr>
        <p:txBody>
          <a:bodyPr anchor="t"/>
          <a:lstStyle>
            <a:lvl1pPr marL="0" indent="0">
              <a:buClrTx/>
              <a:buSzTx/>
              <a:buNone/>
              <a:defRPr sz="1600"/>
            </a:lvl1pPr>
            <a:lvl2pPr marL="0" indent="457200">
              <a:buClrTx/>
              <a:buSzTx/>
              <a:buNone/>
              <a:defRPr sz="1600"/>
            </a:lvl2pPr>
            <a:lvl3pPr marL="0" indent="914400">
              <a:buClrTx/>
              <a:buSzTx/>
              <a:buNone/>
              <a:defRPr sz="1600"/>
            </a:lvl3pPr>
            <a:lvl4pPr marL="0" indent="1371600">
              <a:buClrTx/>
              <a:buSzTx/>
              <a:buNone/>
              <a:defRPr sz="1600"/>
            </a:lvl4pPr>
            <a:lvl5pPr marL="0" indent="1828800">
              <a:buClrTx/>
              <a:buSzTx/>
              <a:buNone/>
              <a:defRPr sz="1600"/>
            </a:lvl5pPr>
          </a:lstStyle>
          <a:p>
            <a:r>
              <a:t>Corpo livello uno</a:t>
            </a:r>
          </a:p>
          <a:p>
            <a:pPr lvl="1"/>
            <a:r>
              <a:t>Corpo livello due</a:t>
            </a:r>
          </a:p>
          <a:p>
            <a:pPr lvl="2"/>
            <a:r>
              <a:t>Corpo livello tre</a:t>
            </a:r>
          </a:p>
          <a:p>
            <a:pPr lvl="3"/>
            <a:r>
              <a:t>Corpo livello quattro</a:t>
            </a:r>
          </a:p>
          <a:p>
            <a:pPr lvl="4"/>
            <a:r>
              <a:t>Corpo livello cinque</a:t>
            </a:r>
          </a:p>
        </p:txBody>
      </p:sp>
      <p:sp>
        <p:nvSpPr>
          <p:cNvPr id="10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113" name="Titolo Testo"/>
          <p:cNvSpPr txBox="1">
            <a:spLocks noGrp="1"/>
          </p:cNvSpPr>
          <p:nvPr>
            <p:ph type="title"/>
          </p:nvPr>
        </p:nvSpPr>
        <p:spPr>
          <a:xfrm>
            <a:off x="684212" y="685800"/>
            <a:ext cx="10058401" cy="2743200"/>
          </a:xfrm>
          <a:prstGeom prst="rect">
            <a:avLst/>
          </a:prstGeom>
        </p:spPr>
        <p:txBody>
          <a:bodyPr/>
          <a:lstStyle>
            <a:lvl1pPr>
              <a:defRPr sz="3200"/>
            </a:lvl1pPr>
          </a:lstStyle>
          <a:p>
            <a:r>
              <a:t>Titolo Testo</a:t>
            </a:r>
          </a:p>
        </p:txBody>
      </p:sp>
      <p:sp>
        <p:nvSpPr>
          <p:cNvPr id="114" name="Corpo livello uno…"/>
          <p:cNvSpPr txBox="1">
            <a:spLocks noGrp="1"/>
          </p:cNvSpPr>
          <p:nvPr>
            <p:ph type="body" sz="quarter" idx="1"/>
          </p:nvPr>
        </p:nvSpPr>
        <p:spPr>
          <a:xfrm>
            <a:off x="684212" y="4114800"/>
            <a:ext cx="8535989" cy="1879600"/>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11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con didascalia">
    <p:spTree>
      <p:nvGrpSpPr>
        <p:cNvPr id="1" name=""/>
        <p:cNvGrpSpPr/>
        <p:nvPr/>
      </p:nvGrpSpPr>
      <p:grpSpPr>
        <a:xfrm>
          <a:off x="0" y="0"/>
          <a:ext cx="0" cy="0"/>
          <a:chOff x="0" y="0"/>
          <a:chExt cx="0" cy="0"/>
        </a:xfrm>
      </p:grpSpPr>
      <p:sp>
        <p:nvSpPr>
          <p:cNvPr id="122" name="Titolo Testo"/>
          <p:cNvSpPr txBox="1">
            <a:spLocks noGrp="1"/>
          </p:cNvSpPr>
          <p:nvPr>
            <p:ph type="title"/>
          </p:nvPr>
        </p:nvSpPr>
        <p:spPr>
          <a:xfrm>
            <a:off x="1141411" y="685800"/>
            <a:ext cx="9144001" cy="2743200"/>
          </a:xfrm>
          <a:prstGeom prst="rect">
            <a:avLst/>
          </a:prstGeom>
        </p:spPr>
        <p:txBody>
          <a:bodyPr/>
          <a:lstStyle>
            <a:lvl1pPr>
              <a:defRPr sz="3200"/>
            </a:lvl1pPr>
          </a:lstStyle>
          <a:p>
            <a:r>
              <a:t>Titolo Testo</a:t>
            </a:r>
          </a:p>
        </p:txBody>
      </p:sp>
      <p:sp>
        <p:nvSpPr>
          <p:cNvPr id="123" name="Corpo livello uno…"/>
          <p:cNvSpPr txBox="1">
            <a:spLocks noGrp="1"/>
          </p:cNvSpPr>
          <p:nvPr>
            <p:ph type="body" sz="quarter" idx="1"/>
          </p:nvPr>
        </p:nvSpPr>
        <p:spPr>
          <a:xfrm>
            <a:off x="1446212" y="3429000"/>
            <a:ext cx="8534401" cy="381000"/>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124" name="Rettangolo"/>
          <p:cNvSpPr>
            <a:spLocks noGrp="1"/>
          </p:cNvSpPr>
          <p:nvPr>
            <p:ph type="body" sz="quarter" idx="13"/>
          </p:nvPr>
        </p:nvSpPr>
        <p:spPr>
          <a:xfrm>
            <a:off x="684212" y="4301066"/>
            <a:ext cx="8534401" cy="1684866"/>
          </a:xfrm>
          <a:prstGeom prst="rect">
            <a:avLst/>
          </a:prstGeom>
        </p:spPr>
        <p:txBody>
          <a:bodyPr/>
          <a:lstStyle/>
          <a:p>
            <a:pPr marL="0" indent="0">
              <a:buClrTx/>
              <a:buSzTx/>
              <a:buNone/>
            </a:pPr>
            <a:endParaRPr/>
          </a:p>
        </p:txBody>
      </p:sp>
      <p:sp>
        <p:nvSpPr>
          <p:cNvPr id="125" name="“"/>
          <p:cNvSpPr txBox="1"/>
          <p:nvPr/>
        </p:nvSpPr>
        <p:spPr>
          <a:xfrm>
            <a:off x="531812" y="436590"/>
            <a:ext cx="609601" cy="1336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FFFFFF"/>
                </a:solidFill>
              </a:defRPr>
            </a:lvl1pPr>
          </a:lstStyle>
          <a:p>
            <a:r>
              <a:t>“</a:t>
            </a:r>
          </a:p>
        </p:txBody>
      </p:sp>
      <p:sp>
        <p:nvSpPr>
          <p:cNvPr id="126" name="”"/>
          <p:cNvSpPr txBox="1"/>
          <p:nvPr/>
        </p:nvSpPr>
        <p:spPr>
          <a:xfrm>
            <a:off x="10285411" y="2392968"/>
            <a:ext cx="609601" cy="1336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8000">
                <a:solidFill>
                  <a:srgbClr val="FFFFFF"/>
                </a:solidFill>
              </a:defRPr>
            </a:lvl1pPr>
          </a:lstStyle>
          <a:p>
            <a:r>
              <a:t>”</a:t>
            </a: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cheda nome">
    <p:spTree>
      <p:nvGrpSpPr>
        <p:cNvPr id="1" name=""/>
        <p:cNvGrpSpPr/>
        <p:nvPr/>
      </p:nvGrpSpPr>
      <p:grpSpPr>
        <a:xfrm>
          <a:off x="0" y="0"/>
          <a:ext cx="0" cy="0"/>
          <a:chOff x="0" y="0"/>
          <a:chExt cx="0" cy="0"/>
        </a:xfrm>
      </p:grpSpPr>
      <p:sp>
        <p:nvSpPr>
          <p:cNvPr id="134" name="Titolo Testo"/>
          <p:cNvSpPr txBox="1">
            <a:spLocks noGrp="1"/>
          </p:cNvSpPr>
          <p:nvPr>
            <p:ph type="title"/>
          </p:nvPr>
        </p:nvSpPr>
        <p:spPr>
          <a:xfrm>
            <a:off x="684212" y="3429000"/>
            <a:ext cx="8534401" cy="1697401"/>
          </a:xfrm>
          <a:prstGeom prst="rect">
            <a:avLst/>
          </a:prstGeom>
        </p:spPr>
        <p:txBody>
          <a:bodyPr anchor="b"/>
          <a:lstStyle>
            <a:lvl1pPr>
              <a:defRPr sz="3200"/>
            </a:lvl1pPr>
          </a:lstStyle>
          <a:p>
            <a:r>
              <a:t>Titolo Testo</a:t>
            </a:r>
          </a:p>
        </p:txBody>
      </p:sp>
      <p:sp>
        <p:nvSpPr>
          <p:cNvPr id="135" name="Corpo livello uno…"/>
          <p:cNvSpPr txBox="1">
            <a:spLocks noGrp="1"/>
          </p:cNvSpPr>
          <p:nvPr>
            <p:ph type="body" sz="quarter" idx="1"/>
          </p:nvPr>
        </p:nvSpPr>
        <p:spPr>
          <a:xfrm>
            <a:off x="684210" y="5132980"/>
            <a:ext cx="8535991" cy="860401"/>
          </a:xfrm>
          <a:prstGeom prst="rect">
            <a:avLst/>
          </a:prstGeom>
        </p:spPr>
        <p:txBody>
          <a:bodyPr anchor="t"/>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13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cheda nome citazione">
    <p:spTree>
      <p:nvGrpSpPr>
        <p:cNvPr id="1" name=""/>
        <p:cNvGrpSpPr/>
        <p:nvPr/>
      </p:nvGrpSpPr>
      <p:grpSpPr>
        <a:xfrm>
          <a:off x="0" y="0"/>
          <a:ext cx="0" cy="0"/>
          <a:chOff x="0" y="0"/>
          <a:chExt cx="0" cy="0"/>
        </a:xfrm>
      </p:grpSpPr>
      <p:sp>
        <p:nvSpPr>
          <p:cNvPr id="143" name="Titolo Testo"/>
          <p:cNvSpPr txBox="1">
            <a:spLocks noGrp="1"/>
          </p:cNvSpPr>
          <p:nvPr>
            <p:ph type="title"/>
          </p:nvPr>
        </p:nvSpPr>
        <p:spPr>
          <a:xfrm>
            <a:off x="1141412" y="685800"/>
            <a:ext cx="9144001" cy="2743200"/>
          </a:xfrm>
          <a:prstGeom prst="rect">
            <a:avLst/>
          </a:prstGeom>
        </p:spPr>
        <p:txBody>
          <a:bodyPr/>
          <a:lstStyle>
            <a:lvl1pPr>
              <a:defRPr sz="3200"/>
            </a:lvl1pPr>
          </a:lstStyle>
          <a:p>
            <a:r>
              <a:t>Titolo Testo</a:t>
            </a:r>
          </a:p>
        </p:txBody>
      </p:sp>
      <p:sp>
        <p:nvSpPr>
          <p:cNvPr id="144" name="Corpo livello uno…"/>
          <p:cNvSpPr txBox="1">
            <a:spLocks noGrp="1"/>
          </p:cNvSpPr>
          <p:nvPr>
            <p:ph type="body" sz="quarter" idx="1"/>
          </p:nvPr>
        </p:nvSpPr>
        <p:spPr>
          <a:xfrm>
            <a:off x="684212" y="3928533"/>
            <a:ext cx="8534401" cy="1049867"/>
          </a:xfrm>
          <a:prstGeom prst="rect">
            <a:avLst/>
          </a:prstGeom>
        </p:spPr>
        <p:txBody>
          <a:bodyPr anchor="b"/>
          <a:lstStyle>
            <a:lvl1pPr indent="-571500">
              <a:buClrTx/>
              <a:buSzTx/>
              <a:buNone/>
              <a:defRPr sz="2400" cap="all">
                <a:solidFill>
                  <a:srgbClr val="FFFFFF"/>
                </a:solidFill>
              </a:defRPr>
            </a:lvl1pPr>
            <a:lvl2pPr marL="838200" indent="-381000">
              <a:buClrTx/>
              <a:defRPr sz="2400" cap="all">
                <a:solidFill>
                  <a:srgbClr val="FFFFFF"/>
                </a:solidFill>
              </a:defRPr>
            </a:lvl2pPr>
            <a:lvl3pPr marL="1343025" indent="-428625">
              <a:buClrTx/>
              <a:defRPr sz="2400" cap="all">
                <a:solidFill>
                  <a:srgbClr val="FFFFFF"/>
                </a:solidFill>
              </a:defRPr>
            </a:lvl3pPr>
            <a:lvl4pPr marL="1665514" indent="-293914">
              <a:buClrTx/>
              <a:defRPr sz="2400" cap="all">
                <a:solidFill>
                  <a:srgbClr val="FFFFFF"/>
                </a:solidFill>
              </a:defRPr>
            </a:lvl4pPr>
            <a:lvl5pPr marL="2122714" indent="-293914">
              <a:buClrTx/>
              <a:defRPr sz="2400" cap="all">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5" name="Rettangolo"/>
          <p:cNvSpPr>
            <a:spLocks noGrp="1"/>
          </p:cNvSpPr>
          <p:nvPr>
            <p:ph type="body" sz="quarter" idx="13"/>
          </p:nvPr>
        </p:nvSpPr>
        <p:spPr>
          <a:xfrm>
            <a:off x="684211" y="4978400"/>
            <a:ext cx="8534401" cy="1016000"/>
          </a:xfrm>
          <a:prstGeom prst="rect">
            <a:avLst/>
          </a:prstGeom>
        </p:spPr>
        <p:txBody>
          <a:bodyPr anchor="t"/>
          <a:lstStyle/>
          <a:p>
            <a:pPr marL="0" indent="0">
              <a:buClrTx/>
              <a:buSzTx/>
              <a:buNone/>
              <a:defRPr sz="1800"/>
            </a:pPr>
            <a:endParaRPr/>
          </a:p>
        </p:txBody>
      </p:sp>
      <p:sp>
        <p:nvSpPr>
          <p:cNvPr id="146" name="“"/>
          <p:cNvSpPr txBox="1"/>
          <p:nvPr/>
        </p:nvSpPr>
        <p:spPr>
          <a:xfrm>
            <a:off x="531812" y="436590"/>
            <a:ext cx="609601" cy="1336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FFFFFF"/>
                </a:solidFill>
              </a:defRPr>
            </a:lvl1pPr>
          </a:lstStyle>
          <a:p>
            <a:r>
              <a:t>“</a:t>
            </a:r>
          </a:p>
        </p:txBody>
      </p:sp>
      <p:sp>
        <p:nvSpPr>
          <p:cNvPr id="147" name="”"/>
          <p:cNvSpPr txBox="1"/>
          <p:nvPr/>
        </p:nvSpPr>
        <p:spPr>
          <a:xfrm>
            <a:off x="10285411" y="2392968"/>
            <a:ext cx="609601" cy="1336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8000">
                <a:solidFill>
                  <a:srgbClr val="FFFFFF"/>
                </a:solidFill>
              </a:defRPr>
            </a:lvl1pPr>
          </a:lstStyle>
          <a:p>
            <a:r>
              <a:t>”</a:t>
            </a:r>
          </a:p>
        </p:txBody>
      </p:sp>
      <p:sp>
        <p:nvSpPr>
          <p:cNvPr id="14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ero o falso">
    <p:spTree>
      <p:nvGrpSpPr>
        <p:cNvPr id="1" name=""/>
        <p:cNvGrpSpPr/>
        <p:nvPr/>
      </p:nvGrpSpPr>
      <p:grpSpPr>
        <a:xfrm>
          <a:off x="0" y="0"/>
          <a:ext cx="0" cy="0"/>
          <a:chOff x="0" y="0"/>
          <a:chExt cx="0" cy="0"/>
        </a:xfrm>
      </p:grpSpPr>
      <p:sp>
        <p:nvSpPr>
          <p:cNvPr id="155" name="Titolo Testo"/>
          <p:cNvSpPr txBox="1">
            <a:spLocks noGrp="1"/>
          </p:cNvSpPr>
          <p:nvPr>
            <p:ph type="title"/>
          </p:nvPr>
        </p:nvSpPr>
        <p:spPr>
          <a:xfrm>
            <a:off x="684212" y="685800"/>
            <a:ext cx="10058401" cy="2743200"/>
          </a:xfrm>
          <a:prstGeom prst="rect">
            <a:avLst/>
          </a:prstGeom>
        </p:spPr>
        <p:txBody>
          <a:bodyPr/>
          <a:lstStyle/>
          <a:p>
            <a:r>
              <a:t>Titolo Testo</a:t>
            </a:r>
          </a:p>
        </p:txBody>
      </p:sp>
      <p:sp>
        <p:nvSpPr>
          <p:cNvPr id="156" name="Corpo livello uno…"/>
          <p:cNvSpPr txBox="1">
            <a:spLocks noGrp="1"/>
          </p:cNvSpPr>
          <p:nvPr>
            <p:ph type="body" sz="quarter" idx="1"/>
          </p:nvPr>
        </p:nvSpPr>
        <p:spPr>
          <a:xfrm>
            <a:off x="684212" y="3928533"/>
            <a:ext cx="8534401" cy="838201"/>
          </a:xfrm>
          <a:prstGeom prst="rect">
            <a:avLst/>
          </a:prstGeom>
        </p:spPr>
        <p:txBody>
          <a:bodyPr anchor="b"/>
          <a:lstStyle>
            <a:lvl1pPr indent="-571500">
              <a:buClrTx/>
              <a:buSzTx/>
              <a:buNone/>
              <a:defRPr sz="2400" cap="all">
                <a:solidFill>
                  <a:srgbClr val="FFFFFF"/>
                </a:solidFill>
              </a:defRPr>
            </a:lvl1pPr>
            <a:lvl2pPr marL="838200" indent="-381000">
              <a:buClrTx/>
              <a:defRPr sz="2400" cap="all">
                <a:solidFill>
                  <a:srgbClr val="FFFFFF"/>
                </a:solidFill>
              </a:defRPr>
            </a:lvl2pPr>
            <a:lvl3pPr marL="1343025" indent="-428625">
              <a:buClrTx/>
              <a:defRPr sz="2400" cap="all">
                <a:solidFill>
                  <a:srgbClr val="FFFFFF"/>
                </a:solidFill>
              </a:defRPr>
            </a:lvl3pPr>
            <a:lvl4pPr marL="1665514" indent="-293914">
              <a:buClrTx/>
              <a:defRPr sz="2400" cap="all">
                <a:solidFill>
                  <a:srgbClr val="FFFFFF"/>
                </a:solidFill>
              </a:defRPr>
            </a:lvl4pPr>
            <a:lvl5pPr marL="2122714" indent="-293914">
              <a:buClrTx/>
              <a:defRPr sz="2400" cap="all">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57" name="Rettangolo"/>
          <p:cNvSpPr>
            <a:spLocks noGrp="1"/>
          </p:cNvSpPr>
          <p:nvPr>
            <p:ph type="body" sz="quarter" idx="13"/>
          </p:nvPr>
        </p:nvSpPr>
        <p:spPr>
          <a:xfrm>
            <a:off x="684211" y="4766731"/>
            <a:ext cx="8534401" cy="1227668"/>
          </a:xfrm>
          <a:prstGeom prst="rect">
            <a:avLst/>
          </a:prstGeom>
        </p:spPr>
        <p:txBody>
          <a:bodyPr anchor="t"/>
          <a:lstStyle/>
          <a:p>
            <a:pPr marL="0" indent="0">
              <a:buClrTx/>
              <a:buSzTx/>
              <a:buNone/>
              <a:defRPr sz="1800"/>
            </a:pPr>
            <a:endParaRPr/>
          </a:p>
        </p:txBody>
      </p:sp>
      <p:sp>
        <p:nvSpPr>
          <p:cNvPr id="1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165" name="Titolo Testo"/>
          <p:cNvSpPr txBox="1">
            <a:spLocks noGrp="1"/>
          </p:cNvSpPr>
          <p:nvPr>
            <p:ph type="title"/>
          </p:nvPr>
        </p:nvSpPr>
        <p:spPr>
          <a:xfrm>
            <a:off x="684212" y="4487331"/>
            <a:ext cx="8534401" cy="1507068"/>
          </a:xfrm>
          <a:prstGeom prst="rect">
            <a:avLst/>
          </a:prstGeom>
        </p:spPr>
        <p:txBody>
          <a:bodyPr/>
          <a:lstStyle/>
          <a:p>
            <a:r>
              <a:t>Titolo Testo</a:t>
            </a:r>
          </a:p>
        </p:txBody>
      </p:sp>
      <p:sp>
        <p:nvSpPr>
          <p:cNvPr id="166" name="Corpo livello uno…"/>
          <p:cNvSpPr txBox="1">
            <a:spLocks noGrp="1"/>
          </p:cNvSpPr>
          <p:nvPr>
            <p:ph type="body" sz="half" idx="1"/>
          </p:nvPr>
        </p:nvSpPr>
        <p:spPr>
          <a:xfrm>
            <a:off x="684212" y="685800"/>
            <a:ext cx="8534401" cy="3615267"/>
          </a:xfrm>
          <a:prstGeom prst="rect">
            <a:avLst/>
          </a:prstGeom>
        </p:spPr>
        <p:txBody>
          <a:bodyPr anchor="t"/>
          <a:lstStyle/>
          <a:p>
            <a:r>
              <a:t>Corpo livello uno</a:t>
            </a:r>
          </a:p>
          <a:p>
            <a:pPr lvl="1"/>
            <a:r>
              <a:t>Corpo livello due</a:t>
            </a:r>
          </a:p>
          <a:p>
            <a:pPr lvl="2"/>
            <a:r>
              <a:t>Corpo livello tre</a:t>
            </a:r>
          </a:p>
          <a:p>
            <a:pPr lvl="3"/>
            <a:r>
              <a:t>Corpo livello quattro</a:t>
            </a:r>
          </a:p>
          <a:p>
            <a:pPr lvl="4"/>
            <a:r>
              <a:t>Corpo livello cinque</a:t>
            </a:r>
          </a:p>
        </p:txBody>
      </p:sp>
      <p:sp>
        <p:nvSpPr>
          <p:cNvPr id="16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174" name="Titolo Testo"/>
          <p:cNvSpPr txBox="1">
            <a:spLocks noGrp="1"/>
          </p:cNvSpPr>
          <p:nvPr>
            <p:ph type="title"/>
          </p:nvPr>
        </p:nvSpPr>
        <p:spPr>
          <a:xfrm>
            <a:off x="8685211" y="685800"/>
            <a:ext cx="2057401" cy="4572000"/>
          </a:xfrm>
          <a:prstGeom prst="rect">
            <a:avLst/>
          </a:prstGeom>
        </p:spPr>
        <p:txBody>
          <a:bodyPr/>
          <a:lstStyle/>
          <a:p>
            <a:r>
              <a:t>Titolo Testo</a:t>
            </a:r>
          </a:p>
        </p:txBody>
      </p:sp>
      <p:sp>
        <p:nvSpPr>
          <p:cNvPr id="175" name="Corpo livello uno…"/>
          <p:cNvSpPr txBox="1">
            <a:spLocks noGrp="1"/>
          </p:cNvSpPr>
          <p:nvPr>
            <p:ph type="body" idx="1"/>
          </p:nvPr>
        </p:nvSpPr>
        <p:spPr>
          <a:xfrm>
            <a:off x="685800" y="685800"/>
            <a:ext cx="7823200" cy="5308600"/>
          </a:xfrm>
          <a:prstGeom prst="rect">
            <a:avLst/>
          </a:prstGeom>
        </p:spPr>
        <p:txBody>
          <a:bodyPr anchor="t"/>
          <a:lstStyle/>
          <a:p>
            <a:r>
              <a:t>Corpo livello uno</a:t>
            </a:r>
          </a:p>
          <a:p>
            <a:pPr lvl="1"/>
            <a:r>
              <a:t>Corpo livello due</a:t>
            </a:r>
          </a:p>
          <a:p>
            <a:pPr lvl="2"/>
            <a:r>
              <a:t>Corpo livello tre</a:t>
            </a:r>
          </a:p>
          <a:p>
            <a:pPr lvl="3"/>
            <a:r>
              <a:t>Corpo livello quattro</a:t>
            </a:r>
          </a:p>
          <a:p>
            <a:pPr lvl="4"/>
            <a:r>
              <a:t>Corpo livello cinque</a:t>
            </a:r>
          </a:p>
        </p:txBody>
      </p:sp>
      <p:sp>
        <p:nvSpPr>
          <p:cNvPr id="1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6588E"/>
            </a:gs>
            <a:gs pos="90000">
              <a:srgbClr val="66D3EE"/>
            </a:gs>
            <a:gs pos="100000">
              <a:srgbClr val="66D3EE"/>
            </a:gs>
          </a:gsLst>
          <a:lin ang="16200000" scaled="0"/>
        </a:gradFill>
        <a:effectLst/>
      </p:bgPr>
    </p:bg>
    <p:spTree>
      <p:nvGrpSpPr>
        <p:cNvPr id="1" name=""/>
        <p:cNvGrpSpPr/>
        <p:nvPr/>
      </p:nvGrpSpPr>
      <p:grpSpPr>
        <a:xfrm>
          <a:off x="0" y="0"/>
          <a:ext cx="0" cy="0"/>
          <a:chOff x="0" y="0"/>
          <a:chExt cx="0" cy="0"/>
        </a:xfrm>
      </p:grpSpPr>
      <p:grpSp>
        <p:nvGrpSpPr>
          <p:cNvPr id="188" name="Gruppo"/>
          <p:cNvGrpSpPr/>
          <p:nvPr/>
        </p:nvGrpSpPr>
        <p:grpSpPr>
          <a:xfrm>
            <a:off x="9205912" y="2962274"/>
            <a:ext cx="2982913" cy="3209928"/>
            <a:chOff x="0" y="0"/>
            <a:chExt cx="2982912" cy="3209926"/>
          </a:xfrm>
        </p:grpSpPr>
        <p:sp>
          <p:nvSpPr>
            <p:cNvPr id="183" name="Linea"/>
            <p:cNvSpPr/>
            <p:nvPr/>
          </p:nvSpPr>
          <p:spPr>
            <a:xfrm flipH="1">
              <a:off x="2069774" y="-1"/>
              <a:ext cx="913139" cy="913115"/>
            </a:xfrm>
            <a:prstGeom prst="line">
              <a:avLst/>
            </a:prstGeom>
            <a:noFill/>
            <a:ln w="9525" cap="rnd">
              <a:solidFill>
                <a:srgbClr val="FFFFFF"/>
              </a:solidFill>
              <a:prstDash val="solid"/>
              <a:round/>
            </a:ln>
            <a:effectLst/>
          </p:spPr>
          <p:txBody>
            <a:bodyPr wrap="square" lIns="45719" tIns="45719" rIns="45719" bIns="45719" numCol="1" anchor="t">
              <a:noAutofit/>
            </a:bodyPr>
            <a:lstStyle/>
            <a:p>
              <a:endParaRPr/>
            </a:p>
          </p:txBody>
        </p:sp>
        <p:sp>
          <p:nvSpPr>
            <p:cNvPr id="184" name="Linea"/>
            <p:cNvSpPr/>
            <p:nvPr/>
          </p:nvSpPr>
          <p:spPr>
            <a:xfrm flipH="1">
              <a:off x="-1" y="227085"/>
              <a:ext cx="2982913" cy="2982842"/>
            </a:xfrm>
            <a:prstGeom prst="line">
              <a:avLst/>
            </a:prstGeom>
            <a:noFill/>
            <a:ln w="9525" cap="rnd">
              <a:solidFill>
                <a:srgbClr val="FFFFFF"/>
              </a:solidFill>
              <a:prstDash val="solid"/>
              <a:round/>
            </a:ln>
            <a:effectLst/>
          </p:spPr>
          <p:txBody>
            <a:bodyPr wrap="square" lIns="45719" tIns="45719" rIns="45719" bIns="45719" numCol="1" anchor="t">
              <a:noAutofit/>
            </a:bodyPr>
            <a:lstStyle/>
            <a:p>
              <a:endParaRPr/>
            </a:p>
          </p:txBody>
        </p:sp>
        <p:sp>
          <p:nvSpPr>
            <p:cNvPr id="185" name="Linea"/>
            <p:cNvSpPr/>
            <p:nvPr/>
          </p:nvSpPr>
          <p:spPr>
            <a:xfrm flipH="1">
              <a:off x="1085705" y="321839"/>
              <a:ext cx="1897208" cy="1897160"/>
            </a:xfrm>
            <a:prstGeom prst="line">
              <a:avLst/>
            </a:prstGeom>
            <a:noFill/>
            <a:ln w="9525" cap="rnd">
              <a:solidFill>
                <a:srgbClr val="FFFFFF"/>
              </a:solidFill>
              <a:prstDash val="solid"/>
              <a:round/>
            </a:ln>
            <a:effectLst/>
          </p:spPr>
          <p:txBody>
            <a:bodyPr wrap="square" lIns="45719" tIns="45719" rIns="45719" bIns="45719" numCol="1" anchor="t">
              <a:noAutofit/>
            </a:bodyPr>
            <a:lstStyle/>
            <a:p>
              <a:endParaRPr/>
            </a:p>
          </p:txBody>
        </p:sp>
        <p:sp>
          <p:nvSpPr>
            <p:cNvPr id="186" name="Linea"/>
            <p:cNvSpPr/>
            <p:nvPr/>
          </p:nvSpPr>
          <p:spPr>
            <a:xfrm flipH="1">
              <a:off x="1236570" y="167802"/>
              <a:ext cx="1746341" cy="1746297"/>
            </a:xfrm>
            <a:prstGeom prst="line">
              <a:avLst/>
            </a:prstGeom>
            <a:noFill/>
            <a:ln w="28575" cap="rnd">
              <a:solidFill>
                <a:srgbClr val="FFFFFF"/>
              </a:solidFill>
              <a:prstDash val="solid"/>
              <a:round/>
            </a:ln>
            <a:effectLst/>
          </p:spPr>
          <p:txBody>
            <a:bodyPr wrap="square" lIns="45719" tIns="45719" rIns="45719" bIns="45719" numCol="1" anchor="t">
              <a:noAutofit/>
            </a:bodyPr>
            <a:lstStyle/>
            <a:p>
              <a:endParaRPr/>
            </a:p>
          </p:txBody>
        </p:sp>
        <p:sp>
          <p:nvSpPr>
            <p:cNvPr id="187" name="Linea"/>
            <p:cNvSpPr/>
            <p:nvPr/>
          </p:nvSpPr>
          <p:spPr>
            <a:xfrm flipH="1">
              <a:off x="1712462" y="719905"/>
              <a:ext cx="1270451" cy="1270419"/>
            </a:xfrm>
            <a:prstGeom prst="line">
              <a:avLst/>
            </a:prstGeom>
            <a:noFill/>
            <a:ln w="28575" cap="rnd">
              <a:solidFill>
                <a:srgbClr val="FFFFFF"/>
              </a:solidFill>
              <a:prstDash val="solid"/>
              <a:round/>
            </a:ln>
            <a:effectLst/>
          </p:spPr>
          <p:txBody>
            <a:bodyPr wrap="square" lIns="45719" tIns="45719" rIns="45719" bIns="45719" numCol="1" anchor="t">
              <a:noAutofit/>
            </a:bodyPr>
            <a:lstStyle/>
            <a:p>
              <a:endParaRPr/>
            </a:p>
          </p:txBody>
        </p:sp>
      </p:grpSp>
      <p:sp>
        <p:nvSpPr>
          <p:cNvPr id="189" name="Numero diapositiva"/>
          <p:cNvSpPr txBox="1">
            <a:spLocks noGrp="1"/>
          </p:cNvSpPr>
          <p:nvPr>
            <p:ph type="sldNum" sz="quarter" idx="2"/>
          </p:nvPr>
        </p:nvSpPr>
        <p:spPr>
          <a:xfrm>
            <a:off x="10950019" y="5660072"/>
            <a:ext cx="554594" cy="586741"/>
          </a:xfrm>
          <a:prstGeom prst="rect">
            <a:avLst/>
          </a:prstGeom>
        </p:spPr>
        <p:txBody>
          <a:bodyPr/>
          <a:lstStyle>
            <a:lvl1pPr defTabSz="914400"/>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olo e contenuto">
    <p:bg>
      <p:bgPr>
        <a:solidFill>
          <a:srgbClr val="FFFFFF"/>
        </a:solidFill>
        <a:effectLst/>
      </p:bgPr>
    </p:bg>
    <p:spTree>
      <p:nvGrpSpPr>
        <p:cNvPr id="1" name=""/>
        <p:cNvGrpSpPr/>
        <p:nvPr/>
      </p:nvGrpSpPr>
      <p:grpSpPr>
        <a:xfrm>
          <a:off x="0" y="0"/>
          <a:ext cx="0" cy="0"/>
          <a:chOff x="0" y="0"/>
          <a:chExt cx="0" cy="0"/>
        </a:xfrm>
      </p:grpSpPr>
      <p:sp>
        <p:nvSpPr>
          <p:cNvPr id="196" name="Titolo Testo"/>
          <p:cNvSpPr txBox="1">
            <a:spLocks noGrp="1"/>
          </p:cNvSpPr>
          <p:nvPr>
            <p:ph type="title"/>
          </p:nvPr>
        </p:nvSpPr>
        <p:spPr>
          <a:xfrm>
            <a:off x="838200" y="365125"/>
            <a:ext cx="10515600" cy="1325563"/>
          </a:xfrm>
          <a:prstGeom prst="rect">
            <a:avLst/>
          </a:prstGeom>
        </p:spPr>
        <p:txBody>
          <a:bodyPr/>
          <a:lstStyle>
            <a:lvl1pPr defTabSz="914400">
              <a:lnSpc>
                <a:spcPct val="90000"/>
              </a:lnSpc>
              <a:defRPr sz="4400" cap="none">
                <a:solidFill>
                  <a:srgbClr val="000000"/>
                </a:solidFill>
                <a:latin typeface="Calibri Light"/>
                <a:ea typeface="Calibri Light"/>
                <a:cs typeface="Calibri Light"/>
                <a:sym typeface="Calibri Light"/>
              </a:defRPr>
            </a:lvl1pPr>
          </a:lstStyle>
          <a:p>
            <a:r>
              <a:t>Titolo Testo</a:t>
            </a:r>
          </a:p>
        </p:txBody>
      </p:sp>
      <p:sp>
        <p:nvSpPr>
          <p:cNvPr id="197" name="Corpo livello uno…"/>
          <p:cNvSpPr txBox="1">
            <a:spLocks noGrp="1"/>
          </p:cNvSpPr>
          <p:nvPr>
            <p:ph type="body" idx="1"/>
          </p:nvPr>
        </p:nvSpPr>
        <p:spPr>
          <a:xfrm>
            <a:off x="838200" y="1825625"/>
            <a:ext cx="10515600" cy="4351338"/>
          </a:xfrm>
          <a:prstGeom prst="rect">
            <a:avLst/>
          </a:prstGeom>
        </p:spPr>
        <p:txBody>
          <a:bodyPr anchor="t"/>
          <a:lstStyle>
            <a:lvl1pPr marL="228600" indent="-228600" defTabSz="9144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1pPr>
            <a:lvl2pPr marL="723900" indent="-266700" defTabSz="9144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2pPr>
            <a:lvl3pPr marL="1234439" indent="-320039" defTabSz="9144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3pPr>
            <a:lvl4pPr marL="1727200" indent="-355600" defTabSz="9144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4pPr>
            <a:lvl5pPr marL="2184400" indent="-355600" defTabSz="914400">
              <a:lnSpc>
                <a:spcPct val="90000"/>
              </a:lnSpc>
              <a:spcBef>
                <a:spcPts val="1000"/>
              </a:spcBef>
              <a:buClrTx/>
              <a:buSzPct val="100000"/>
              <a:buFont typeface="Arial"/>
              <a:buChar char="•"/>
              <a:defRPr sz="2800">
                <a:solidFill>
                  <a:srgbClr val="000000"/>
                </a:solidFill>
                <a:latin typeface="Calibri"/>
                <a:ea typeface="Calibri"/>
                <a:cs typeface="Calibri"/>
                <a:sym typeface="Calibri"/>
              </a:defRPr>
            </a:lvl5pPr>
          </a:lstStyle>
          <a:p>
            <a:r>
              <a:t>Corpo livello uno</a:t>
            </a:r>
          </a:p>
          <a:p>
            <a:pPr lvl="1"/>
            <a:r>
              <a:t>Corpo livello due</a:t>
            </a:r>
          </a:p>
          <a:p>
            <a:pPr lvl="2"/>
            <a:r>
              <a:t>Corpo livello tre</a:t>
            </a:r>
          </a:p>
          <a:p>
            <a:pPr lvl="3"/>
            <a:r>
              <a:t>Corpo livello quattro</a:t>
            </a:r>
          </a:p>
          <a:p>
            <a:pPr lvl="4"/>
            <a:r>
              <a:t>Corpo livello cinque</a:t>
            </a:r>
          </a:p>
        </p:txBody>
      </p:sp>
      <p:sp>
        <p:nvSpPr>
          <p:cNvPr id="198" name="Numero diapositiva"/>
          <p:cNvSpPr txBox="1">
            <a:spLocks noGrp="1"/>
          </p:cNvSpPr>
          <p:nvPr>
            <p:ph type="sldNum" sz="quarter" idx="2"/>
          </p:nvPr>
        </p:nvSpPr>
        <p:spPr>
          <a:xfrm>
            <a:off x="11089818" y="6404292"/>
            <a:ext cx="263983" cy="269241"/>
          </a:xfrm>
          <a:prstGeom prst="rect">
            <a:avLst/>
          </a:prstGeom>
        </p:spPr>
        <p:txBody>
          <a:bodyPr anchor="ctr"/>
          <a:lstStyle>
            <a:lvl1pPr defTabSz="914400">
              <a:defRPr sz="1200">
                <a:solidFill>
                  <a:srgbClr val="888888"/>
                </a:solidFill>
                <a:latin typeface="Calibri"/>
                <a:ea typeface="Calibri"/>
                <a:cs typeface="Calibri"/>
                <a:sym typeface="Calibri"/>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31" name="Titolo Testo"/>
          <p:cNvSpPr txBox="1">
            <a:spLocks noGrp="1"/>
          </p:cNvSpPr>
          <p:nvPr>
            <p:ph type="title"/>
          </p:nvPr>
        </p:nvSpPr>
        <p:spPr>
          <a:xfrm>
            <a:off x="684212" y="4487331"/>
            <a:ext cx="8534401" cy="1507068"/>
          </a:xfrm>
          <a:prstGeom prst="rect">
            <a:avLst/>
          </a:prstGeom>
        </p:spPr>
        <p:txBody>
          <a:bodyPr/>
          <a:lstStyle/>
          <a:p>
            <a:r>
              <a:t>Titolo Testo</a:t>
            </a:r>
          </a:p>
        </p:txBody>
      </p:sp>
      <p:sp>
        <p:nvSpPr>
          <p:cNvPr id="32" name="Corpo livello uno…"/>
          <p:cNvSpPr txBox="1">
            <a:spLocks noGrp="1"/>
          </p:cNvSpPr>
          <p:nvPr>
            <p:ph type="body" sz="half" idx="1"/>
          </p:nvPr>
        </p:nvSpPr>
        <p:spPr>
          <a:xfrm>
            <a:off x="684212" y="685800"/>
            <a:ext cx="8534401" cy="3615267"/>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3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6588E"/>
            </a:gs>
            <a:gs pos="90000">
              <a:srgbClr val="66D3EE"/>
            </a:gs>
            <a:gs pos="100000">
              <a:srgbClr val="66D3EE"/>
            </a:gs>
          </a:gsLst>
          <a:lin ang="16200000" scaled="0"/>
        </a:gradFill>
        <a:effectLst/>
      </p:bgPr>
    </p:bg>
    <p:spTree>
      <p:nvGrpSpPr>
        <p:cNvPr id="1" name=""/>
        <p:cNvGrpSpPr/>
        <p:nvPr/>
      </p:nvGrpSpPr>
      <p:grpSpPr>
        <a:xfrm>
          <a:off x="0" y="0"/>
          <a:ext cx="0" cy="0"/>
          <a:chOff x="0" y="0"/>
          <a:chExt cx="0" cy="0"/>
        </a:xfrm>
      </p:grpSpPr>
      <p:grpSp>
        <p:nvGrpSpPr>
          <p:cNvPr id="210" name="Gruppo"/>
          <p:cNvGrpSpPr/>
          <p:nvPr/>
        </p:nvGrpSpPr>
        <p:grpSpPr>
          <a:xfrm>
            <a:off x="9204325" y="2960687"/>
            <a:ext cx="2984501" cy="3211514"/>
            <a:chOff x="0" y="0"/>
            <a:chExt cx="2984500" cy="3211512"/>
          </a:xfrm>
        </p:grpSpPr>
        <p:sp>
          <p:nvSpPr>
            <p:cNvPr id="205" name="Linea"/>
            <p:cNvSpPr/>
            <p:nvPr/>
          </p:nvSpPr>
          <p:spPr>
            <a:xfrm flipH="1">
              <a:off x="2070875" y="-1"/>
              <a:ext cx="913626" cy="913567"/>
            </a:xfrm>
            <a:prstGeom prst="line">
              <a:avLst/>
            </a:prstGeom>
            <a:noFill/>
            <a:ln w="9525" cap="rnd">
              <a:solidFill>
                <a:srgbClr val="FFFFFF"/>
              </a:solidFill>
              <a:prstDash val="solid"/>
              <a:round/>
            </a:ln>
            <a:effectLst/>
          </p:spPr>
          <p:txBody>
            <a:bodyPr wrap="square" lIns="45719" tIns="45719" rIns="45719" bIns="45719" numCol="1" anchor="t">
              <a:noAutofit/>
            </a:bodyPr>
            <a:lstStyle/>
            <a:p>
              <a:endParaRPr/>
            </a:p>
          </p:txBody>
        </p:sp>
        <p:sp>
          <p:nvSpPr>
            <p:cNvPr id="206" name="Linea"/>
            <p:cNvSpPr/>
            <p:nvPr/>
          </p:nvSpPr>
          <p:spPr>
            <a:xfrm flipH="1">
              <a:off x="0" y="227198"/>
              <a:ext cx="2984499" cy="2984315"/>
            </a:xfrm>
            <a:prstGeom prst="line">
              <a:avLst/>
            </a:prstGeom>
            <a:noFill/>
            <a:ln w="9525" cap="rnd">
              <a:solidFill>
                <a:srgbClr val="FFFFFF"/>
              </a:solidFill>
              <a:prstDash val="solid"/>
              <a:round/>
            </a:ln>
            <a:effectLst/>
          </p:spPr>
          <p:txBody>
            <a:bodyPr wrap="square" lIns="45719" tIns="45719" rIns="45719" bIns="45719" numCol="1" anchor="t">
              <a:noAutofit/>
            </a:bodyPr>
            <a:lstStyle/>
            <a:p>
              <a:endParaRPr/>
            </a:p>
          </p:txBody>
        </p:sp>
        <p:sp>
          <p:nvSpPr>
            <p:cNvPr id="207" name="Linea"/>
            <p:cNvSpPr/>
            <p:nvPr/>
          </p:nvSpPr>
          <p:spPr>
            <a:xfrm flipH="1">
              <a:off x="1086283" y="321998"/>
              <a:ext cx="1898218" cy="1898098"/>
            </a:xfrm>
            <a:prstGeom prst="line">
              <a:avLst/>
            </a:prstGeom>
            <a:noFill/>
            <a:ln w="9525" cap="rnd">
              <a:solidFill>
                <a:srgbClr val="FFFFFF"/>
              </a:solidFill>
              <a:prstDash val="solid"/>
              <a:round/>
            </a:ln>
            <a:effectLst/>
          </p:spPr>
          <p:txBody>
            <a:bodyPr wrap="square" lIns="45719" tIns="45719" rIns="45719" bIns="45719" numCol="1" anchor="t">
              <a:noAutofit/>
            </a:bodyPr>
            <a:lstStyle/>
            <a:p>
              <a:endParaRPr/>
            </a:p>
          </p:txBody>
        </p:sp>
        <p:sp>
          <p:nvSpPr>
            <p:cNvPr id="208" name="Linea"/>
            <p:cNvSpPr/>
            <p:nvPr/>
          </p:nvSpPr>
          <p:spPr>
            <a:xfrm flipH="1">
              <a:off x="1237228" y="167885"/>
              <a:ext cx="1747271" cy="1747160"/>
            </a:xfrm>
            <a:prstGeom prst="line">
              <a:avLst/>
            </a:prstGeom>
            <a:noFill/>
            <a:ln w="28575" cap="rnd">
              <a:solidFill>
                <a:srgbClr val="FFFFFF"/>
              </a:solidFill>
              <a:prstDash val="solid"/>
              <a:round/>
            </a:ln>
            <a:effectLst/>
          </p:spPr>
          <p:txBody>
            <a:bodyPr wrap="square" lIns="45719" tIns="45719" rIns="45719" bIns="45719" numCol="1" anchor="t">
              <a:noAutofit/>
            </a:bodyPr>
            <a:lstStyle/>
            <a:p>
              <a:endParaRPr/>
            </a:p>
          </p:txBody>
        </p:sp>
        <p:sp>
          <p:nvSpPr>
            <p:cNvPr id="209" name="Linea"/>
            <p:cNvSpPr/>
            <p:nvPr/>
          </p:nvSpPr>
          <p:spPr>
            <a:xfrm flipH="1">
              <a:off x="1713373" y="720261"/>
              <a:ext cx="1271127" cy="1271047"/>
            </a:xfrm>
            <a:prstGeom prst="line">
              <a:avLst/>
            </a:prstGeom>
            <a:noFill/>
            <a:ln w="28575" cap="rnd">
              <a:solidFill>
                <a:srgbClr val="FFFFFF"/>
              </a:solidFill>
              <a:prstDash val="solid"/>
              <a:round/>
            </a:ln>
            <a:effectLst/>
          </p:spPr>
          <p:txBody>
            <a:bodyPr wrap="square" lIns="45719" tIns="45719" rIns="45719" bIns="45719" numCol="1" anchor="t">
              <a:noAutofit/>
            </a:bodyPr>
            <a:lstStyle/>
            <a:p>
              <a:endParaRPr/>
            </a:p>
          </p:txBody>
        </p:sp>
      </p:grpSp>
      <p:sp>
        <p:nvSpPr>
          <p:cNvPr id="211" name="Numero diapositiva"/>
          <p:cNvSpPr txBox="1">
            <a:spLocks noGrp="1"/>
          </p:cNvSpPr>
          <p:nvPr>
            <p:ph type="sldNum" sz="quarter" idx="2"/>
          </p:nvPr>
        </p:nvSpPr>
        <p:spPr>
          <a:xfrm>
            <a:off x="10948431" y="5658484"/>
            <a:ext cx="554594" cy="586741"/>
          </a:xfrm>
          <a:prstGeom prst="rect">
            <a:avLst/>
          </a:prstGeom>
        </p:spPr>
        <p:txBody>
          <a:bodyPr/>
          <a:lstStyle>
            <a:lvl1pPr defTabSz="914400"/>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40" name="Titolo Testo"/>
          <p:cNvSpPr txBox="1">
            <a:spLocks noGrp="1"/>
          </p:cNvSpPr>
          <p:nvPr>
            <p:ph type="title"/>
          </p:nvPr>
        </p:nvSpPr>
        <p:spPr>
          <a:xfrm>
            <a:off x="684210" y="2006600"/>
            <a:ext cx="8534402" cy="2281601"/>
          </a:xfrm>
          <a:prstGeom prst="rect">
            <a:avLst/>
          </a:prstGeom>
        </p:spPr>
        <p:txBody>
          <a:bodyPr anchor="b"/>
          <a:lstStyle/>
          <a:p>
            <a:r>
              <a:t>Titolo Testo</a:t>
            </a:r>
          </a:p>
        </p:txBody>
      </p:sp>
      <p:sp>
        <p:nvSpPr>
          <p:cNvPr id="41" name="Corpo livello uno…"/>
          <p:cNvSpPr txBox="1">
            <a:spLocks noGrp="1"/>
          </p:cNvSpPr>
          <p:nvPr>
            <p:ph type="body" sz="quarter" idx="1"/>
          </p:nvPr>
        </p:nvSpPr>
        <p:spPr>
          <a:xfrm>
            <a:off x="684212" y="4495800"/>
            <a:ext cx="8534401" cy="1498600"/>
          </a:xfrm>
          <a:prstGeom prst="rect">
            <a:avLst/>
          </a:prstGeom>
        </p:spPr>
        <p:txBody>
          <a:bodyPr anchor="t"/>
          <a:lstStyle>
            <a:lvl1pPr marL="0" indent="0">
              <a:buClrTx/>
              <a:buSzTx/>
              <a:buNone/>
              <a:defRPr sz="1800"/>
            </a:lvl1pPr>
            <a:lvl2pPr marL="0" indent="457200">
              <a:buClrTx/>
              <a:buSzTx/>
              <a:buNone/>
              <a:defRPr sz="1800"/>
            </a:lvl2pPr>
            <a:lvl3pPr marL="0" indent="914400">
              <a:buClrTx/>
              <a:buSzTx/>
              <a:buNone/>
              <a:defRPr sz="1800"/>
            </a:lvl3pPr>
            <a:lvl4pPr marL="0" indent="1371600">
              <a:buClrTx/>
              <a:buSzTx/>
              <a:buNone/>
              <a:defRPr sz="1800"/>
            </a:lvl4pPr>
            <a:lvl5pPr marL="0" indent="1828800">
              <a:buClrTx/>
              <a:buSzTx/>
              <a:buNone/>
              <a:defRPr sz="1800"/>
            </a:lvl5pPr>
          </a:lstStyle>
          <a:p>
            <a:r>
              <a:t>Corpo livello uno</a:t>
            </a:r>
          </a:p>
          <a:p>
            <a:pPr lvl="1"/>
            <a:r>
              <a:t>Corpo livello due</a:t>
            </a:r>
          </a:p>
          <a:p>
            <a:pPr lvl="2"/>
            <a:r>
              <a:t>Corpo livello tre</a:t>
            </a:r>
          </a:p>
          <a:p>
            <a:pPr lvl="3"/>
            <a:r>
              <a:t>Corpo livello quattro</a:t>
            </a:r>
          </a:p>
          <a:p>
            <a:pPr lvl="4"/>
            <a:r>
              <a:t>Corpo livello cinque</a:t>
            </a:r>
          </a:p>
        </p:txBody>
      </p:sp>
      <p:sp>
        <p:nvSpPr>
          <p:cNvPr id="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49" name="Titolo Testo"/>
          <p:cNvSpPr txBox="1">
            <a:spLocks noGrp="1"/>
          </p:cNvSpPr>
          <p:nvPr>
            <p:ph type="title"/>
          </p:nvPr>
        </p:nvSpPr>
        <p:spPr>
          <a:xfrm>
            <a:off x="684212" y="4487331"/>
            <a:ext cx="8534401" cy="1507068"/>
          </a:xfrm>
          <a:prstGeom prst="rect">
            <a:avLst/>
          </a:prstGeom>
        </p:spPr>
        <p:txBody>
          <a:bodyPr/>
          <a:lstStyle/>
          <a:p>
            <a:r>
              <a:t>Titolo Testo</a:t>
            </a:r>
          </a:p>
        </p:txBody>
      </p:sp>
      <p:sp>
        <p:nvSpPr>
          <p:cNvPr id="50" name="Corpo livello uno…"/>
          <p:cNvSpPr txBox="1">
            <a:spLocks noGrp="1"/>
          </p:cNvSpPr>
          <p:nvPr>
            <p:ph type="body" sz="half" idx="1"/>
          </p:nvPr>
        </p:nvSpPr>
        <p:spPr>
          <a:xfrm>
            <a:off x="684210" y="685800"/>
            <a:ext cx="4937656" cy="3615267"/>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58" name="Titolo Testo"/>
          <p:cNvSpPr txBox="1">
            <a:spLocks noGrp="1"/>
          </p:cNvSpPr>
          <p:nvPr>
            <p:ph type="title"/>
          </p:nvPr>
        </p:nvSpPr>
        <p:spPr>
          <a:xfrm>
            <a:off x="684212" y="4487331"/>
            <a:ext cx="8534401" cy="1507068"/>
          </a:xfrm>
          <a:prstGeom prst="rect">
            <a:avLst/>
          </a:prstGeom>
        </p:spPr>
        <p:txBody>
          <a:bodyPr/>
          <a:lstStyle/>
          <a:p>
            <a:r>
              <a:t>Titolo Testo</a:t>
            </a:r>
          </a:p>
        </p:txBody>
      </p:sp>
      <p:sp>
        <p:nvSpPr>
          <p:cNvPr id="59" name="Corpo livello uno…"/>
          <p:cNvSpPr txBox="1">
            <a:spLocks noGrp="1"/>
          </p:cNvSpPr>
          <p:nvPr>
            <p:ph type="body" sz="quarter" idx="1"/>
          </p:nvPr>
        </p:nvSpPr>
        <p:spPr>
          <a:xfrm>
            <a:off x="972080" y="685800"/>
            <a:ext cx="4649788" cy="576263"/>
          </a:xfrm>
          <a:prstGeom prst="rect">
            <a:avLst/>
          </a:prstGeom>
        </p:spPr>
        <p:txBody>
          <a:bodyPr anchor="b"/>
          <a:lstStyle>
            <a:lvl1pPr marL="0" indent="0">
              <a:buClrTx/>
              <a:buSzTx/>
              <a:buNone/>
              <a:defRPr sz="2800">
                <a:solidFill>
                  <a:srgbClr val="FFFFFF"/>
                </a:solidFill>
              </a:defRPr>
            </a:lvl1pPr>
            <a:lvl2pPr marL="0" indent="457200">
              <a:buClrTx/>
              <a:buSzTx/>
              <a:buNone/>
              <a:defRPr sz="2800">
                <a:solidFill>
                  <a:srgbClr val="FFFFFF"/>
                </a:solidFill>
              </a:defRPr>
            </a:lvl2pPr>
            <a:lvl3pPr marL="0" indent="914400">
              <a:buClrTx/>
              <a:buSzTx/>
              <a:buNone/>
              <a:defRPr sz="2800">
                <a:solidFill>
                  <a:srgbClr val="FFFFFF"/>
                </a:solidFill>
              </a:defRPr>
            </a:lvl3pPr>
            <a:lvl4pPr marL="0" indent="1371600">
              <a:buClrTx/>
              <a:buSzTx/>
              <a:buNone/>
              <a:defRPr sz="2800">
                <a:solidFill>
                  <a:srgbClr val="FFFFFF"/>
                </a:solidFill>
              </a:defRPr>
            </a:lvl4pPr>
            <a:lvl5pPr marL="0" indent="1828800">
              <a:buClrTx/>
              <a:buSzTx/>
              <a:buNone/>
              <a:defRPr sz="2800">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60" name="Rettangolo"/>
          <p:cNvSpPr>
            <a:spLocks noGrp="1"/>
          </p:cNvSpPr>
          <p:nvPr>
            <p:ph type="body" sz="quarter" idx="13"/>
          </p:nvPr>
        </p:nvSpPr>
        <p:spPr>
          <a:xfrm>
            <a:off x="6079066" y="685800"/>
            <a:ext cx="4665134" cy="576263"/>
          </a:xfrm>
          <a:prstGeom prst="rect">
            <a:avLst/>
          </a:prstGeom>
        </p:spPr>
        <p:txBody>
          <a:bodyPr anchor="b"/>
          <a:lstStyle/>
          <a:p>
            <a:pPr marL="0" indent="0">
              <a:buClrTx/>
              <a:buSzTx/>
              <a:buNone/>
              <a:defRPr sz="2800">
                <a:solidFill>
                  <a:srgbClr val="FFFFFF"/>
                </a:solidFill>
              </a:defRPr>
            </a:pPr>
            <a:endParaRPr/>
          </a:p>
        </p:txBody>
      </p:sp>
      <p:sp>
        <p:nvSpPr>
          <p:cNvPr id="6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68" name="Titolo Testo"/>
          <p:cNvSpPr txBox="1">
            <a:spLocks noGrp="1"/>
          </p:cNvSpPr>
          <p:nvPr>
            <p:ph type="title"/>
          </p:nvPr>
        </p:nvSpPr>
        <p:spPr>
          <a:xfrm>
            <a:off x="684212" y="4487331"/>
            <a:ext cx="8534401" cy="1507068"/>
          </a:xfrm>
          <a:prstGeom prst="rect">
            <a:avLst/>
          </a:prstGeom>
        </p:spPr>
        <p:txBody>
          <a:bodyPr/>
          <a:lstStyle/>
          <a:p>
            <a:r>
              <a:t>Titolo Testo</a:t>
            </a:r>
          </a:p>
        </p:txBody>
      </p:sp>
      <p:sp>
        <p:nvSpPr>
          <p:cNvPr id="6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83" name="Titolo Testo"/>
          <p:cNvSpPr txBox="1">
            <a:spLocks noGrp="1"/>
          </p:cNvSpPr>
          <p:nvPr>
            <p:ph type="title"/>
          </p:nvPr>
        </p:nvSpPr>
        <p:spPr>
          <a:xfrm>
            <a:off x="7085011" y="685800"/>
            <a:ext cx="3657601" cy="1371600"/>
          </a:xfrm>
          <a:prstGeom prst="rect">
            <a:avLst/>
          </a:prstGeom>
        </p:spPr>
        <p:txBody>
          <a:bodyPr anchor="b"/>
          <a:lstStyle>
            <a:lvl1pPr>
              <a:defRPr sz="2400"/>
            </a:lvl1pPr>
          </a:lstStyle>
          <a:p>
            <a:r>
              <a:t>Titolo Testo</a:t>
            </a:r>
          </a:p>
        </p:txBody>
      </p:sp>
      <p:sp>
        <p:nvSpPr>
          <p:cNvPr id="84" name="Corpo livello uno…"/>
          <p:cNvSpPr txBox="1">
            <a:spLocks noGrp="1"/>
          </p:cNvSpPr>
          <p:nvPr>
            <p:ph type="body" sz="half" idx="1"/>
          </p:nvPr>
        </p:nvSpPr>
        <p:spPr>
          <a:xfrm>
            <a:off x="684212" y="685800"/>
            <a:ext cx="5943602" cy="5308600"/>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85" name="Rettangolo"/>
          <p:cNvSpPr>
            <a:spLocks noGrp="1"/>
          </p:cNvSpPr>
          <p:nvPr>
            <p:ph type="body" sz="quarter" idx="13"/>
          </p:nvPr>
        </p:nvSpPr>
        <p:spPr>
          <a:xfrm>
            <a:off x="7085011" y="2209799"/>
            <a:ext cx="3657601" cy="2091266"/>
          </a:xfrm>
          <a:prstGeom prst="rect">
            <a:avLst/>
          </a:prstGeom>
        </p:spPr>
        <p:txBody>
          <a:bodyPr anchor="t"/>
          <a:lstStyle/>
          <a:p>
            <a:pPr marL="0" indent="0">
              <a:buClrTx/>
              <a:buSzTx/>
              <a:buNone/>
              <a:defRPr sz="1600"/>
            </a:pPr>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93" name="Titolo Testo"/>
          <p:cNvSpPr txBox="1">
            <a:spLocks noGrp="1"/>
          </p:cNvSpPr>
          <p:nvPr>
            <p:ph type="title"/>
          </p:nvPr>
        </p:nvSpPr>
        <p:spPr>
          <a:xfrm>
            <a:off x="4722812" y="1447800"/>
            <a:ext cx="6019801" cy="1143000"/>
          </a:xfrm>
          <a:prstGeom prst="rect">
            <a:avLst/>
          </a:prstGeom>
        </p:spPr>
        <p:txBody>
          <a:bodyPr anchor="b"/>
          <a:lstStyle>
            <a:lvl1pPr>
              <a:defRPr sz="2800"/>
            </a:lvl1pPr>
          </a:lstStyle>
          <a:p>
            <a:r>
              <a:t>Titolo Testo</a:t>
            </a:r>
          </a:p>
        </p:txBody>
      </p:sp>
      <p:sp>
        <p:nvSpPr>
          <p:cNvPr id="94" name="Immagine"/>
          <p:cNvSpPr>
            <a:spLocks noGrp="1"/>
          </p:cNvSpPr>
          <p:nvPr>
            <p:ph type="pic" sz="quarter" idx="13"/>
          </p:nvPr>
        </p:nvSpPr>
        <p:spPr>
          <a:xfrm>
            <a:off x="989011" y="914400"/>
            <a:ext cx="3280976" cy="4572000"/>
          </a:xfrm>
          <a:prstGeom prst="rect">
            <a:avLst/>
          </a:prstGeom>
          <a:ln w="15875">
            <a:solidFill>
              <a:srgbClr val="FFFFFF">
                <a:alpha val="40000"/>
              </a:srgbClr>
            </a:solidFill>
            <a:round/>
          </a:ln>
        </p:spPr>
        <p:txBody>
          <a:bodyPr lIns="91439" rIns="91439" anchor="t">
            <a:noAutofit/>
          </a:bodyPr>
          <a:lstStyle/>
          <a:p>
            <a:endParaRPr/>
          </a:p>
        </p:txBody>
      </p:sp>
      <p:sp>
        <p:nvSpPr>
          <p:cNvPr id="95" name="Corpo livello uno…"/>
          <p:cNvSpPr txBox="1">
            <a:spLocks noGrp="1"/>
          </p:cNvSpPr>
          <p:nvPr>
            <p:ph type="body" sz="quarter" idx="1"/>
          </p:nvPr>
        </p:nvSpPr>
        <p:spPr>
          <a:xfrm>
            <a:off x="4722812" y="2777065"/>
            <a:ext cx="6021388" cy="2048935"/>
          </a:xfrm>
          <a:prstGeom prst="rect">
            <a:avLst/>
          </a:prstGeom>
        </p:spPr>
        <p:txBody>
          <a:bodyPr anchor="t"/>
          <a:lstStyle>
            <a:lvl1pPr marL="0" indent="0">
              <a:buClrTx/>
              <a:buSzTx/>
              <a:buNone/>
              <a:defRPr sz="1800"/>
            </a:lvl1pPr>
            <a:lvl2pPr marL="0" indent="457200">
              <a:buClrTx/>
              <a:buSzTx/>
              <a:buNone/>
              <a:defRPr sz="1800"/>
            </a:lvl2pPr>
            <a:lvl3pPr marL="0" indent="914400">
              <a:buClrTx/>
              <a:buSzTx/>
              <a:buNone/>
              <a:defRPr sz="1800"/>
            </a:lvl3pPr>
            <a:lvl4pPr marL="0" indent="1371600">
              <a:buClrTx/>
              <a:buSzTx/>
              <a:buNone/>
              <a:defRPr sz="1800"/>
            </a:lvl4pPr>
            <a:lvl5pPr marL="0" indent="1828800">
              <a:buClrTx/>
              <a:buSzTx/>
              <a:buNone/>
              <a:defRPr sz="1800"/>
            </a:lvl5pPr>
          </a:lstStyle>
          <a:p>
            <a:r>
              <a:t>Corpo livello uno</a:t>
            </a:r>
          </a:p>
          <a:p>
            <a:pPr lvl="1"/>
            <a:r>
              <a:t>Corpo livello due</a:t>
            </a:r>
          </a:p>
          <a:p>
            <a:pPr lvl="2"/>
            <a:r>
              <a:t>Corpo livello tre</a:t>
            </a:r>
          </a:p>
          <a:p>
            <a:pPr lvl="3"/>
            <a:r>
              <a:t>Corpo livello quattro</a:t>
            </a:r>
          </a:p>
          <a:p>
            <a:pPr lvl="4"/>
            <a:r>
              <a:t>Corpo livello cinque</a:t>
            </a:r>
          </a:p>
        </p:txBody>
      </p:sp>
      <p:sp>
        <p:nvSpPr>
          <p:cNvPr id="9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66D3EE"/>
            </a:gs>
            <a:gs pos="100000">
              <a:srgbClr val="06588E"/>
            </a:gs>
          </a:gsLst>
          <a:lin ang="6120001" scaled="0"/>
        </a:gradFill>
        <a:effectLst/>
      </p:bgPr>
    </p:bg>
    <p:spTree>
      <p:nvGrpSpPr>
        <p:cNvPr id="1" name=""/>
        <p:cNvGrpSpPr/>
        <p:nvPr/>
      </p:nvGrpSpPr>
      <p:grpSpPr>
        <a:xfrm>
          <a:off x="0" y="0"/>
          <a:ext cx="0" cy="0"/>
          <a:chOff x="0" y="0"/>
          <a:chExt cx="0" cy="0"/>
        </a:xfrm>
      </p:grpSpPr>
      <p:grpSp>
        <p:nvGrpSpPr>
          <p:cNvPr id="7" name="Gruppo"/>
          <p:cNvGrpSpPr/>
          <p:nvPr/>
        </p:nvGrpSpPr>
        <p:grpSpPr>
          <a:xfrm>
            <a:off x="9206969" y="2963332"/>
            <a:ext cx="2981859" cy="3208869"/>
            <a:chOff x="0" y="0"/>
            <a:chExt cx="2981857" cy="3208867"/>
          </a:xfrm>
        </p:grpSpPr>
        <p:sp>
          <p:nvSpPr>
            <p:cNvPr id="2" name="Linea"/>
            <p:cNvSpPr/>
            <p:nvPr/>
          </p:nvSpPr>
          <p:spPr>
            <a:xfrm flipH="1">
              <a:off x="2069043" y="-1"/>
              <a:ext cx="912815" cy="912813"/>
            </a:xfrm>
            <a:prstGeom prst="line">
              <a:avLst/>
            </a:prstGeom>
            <a:noFill/>
            <a:ln w="9525" cap="rnd">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 name="Linea"/>
            <p:cNvSpPr/>
            <p:nvPr/>
          </p:nvSpPr>
          <p:spPr>
            <a:xfrm flipH="1">
              <a:off x="0" y="227010"/>
              <a:ext cx="2981857" cy="2981858"/>
            </a:xfrm>
            <a:prstGeom prst="line">
              <a:avLst/>
            </a:prstGeom>
            <a:noFill/>
            <a:ln w="9525" cap="rnd">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 name="Linea"/>
            <p:cNvSpPr/>
            <p:nvPr/>
          </p:nvSpPr>
          <p:spPr>
            <a:xfrm flipH="1">
              <a:off x="1085322" y="321733"/>
              <a:ext cx="1896535" cy="1896534"/>
            </a:xfrm>
            <a:prstGeom prst="line">
              <a:avLst/>
            </a:prstGeom>
            <a:noFill/>
            <a:ln w="9525" cap="rnd">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 name="Linea"/>
            <p:cNvSpPr/>
            <p:nvPr/>
          </p:nvSpPr>
          <p:spPr>
            <a:xfrm flipH="1">
              <a:off x="1236134" y="167746"/>
              <a:ext cx="1745722" cy="1745721"/>
            </a:xfrm>
            <a:prstGeom prst="line">
              <a:avLst/>
            </a:prstGeom>
            <a:noFill/>
            <a:ln w="28575" cap="rnd">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 name="Linea"/>
            <p:cNvSpPr/>
            <p:nvPr/>
          </p:nvSpPr>
          <p:spPr>
            <a:xfrm flipH="1">
              <a:off x="1711857" y="719667"/>
              <a:ext cx="1270002" cy="1270000"/>
            </a:xfrm>
            <a:prstGeom prst="line">
              <a:avLst/>
            </a:prstGeom>
            <a:noFill/>
            <a:ln w="28575" cap="rnd">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 name="Titolo Testo"/>
          <p:cNvSpPr txBox="1">
            <a:spLocks noGrp="1"/>
          </p:cNvSpPr>
          <p:nvPr>
            <p:ph type="title"/>
          </p:nvPr>
        </p:nvSpPr>
        <p:spPr>
          <a:xfrm>
            <a:off x="609600" y="224821"/>
            <a:ext cx="10972800" cy="1242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Titolo Testo</a:t>
            </a:r>
          </a:p>
        </p:txBody>
      </p:sp>
      <p:sp>
        <p:nvSpPr>
          <p:cNvPr id="9" name="Corpo livello uno…"/>
          <p:cNvSpPr txBox="1">
            <a:spLocks noGrp="1"/>
          </p:cNvSpPr>
          <p:nvPr>
            <p:ph type="body" idx="1"/>
          </p:nvPr>
        </p:nvSpPr>
        <p:spPr>
          <a:xfrm>
            <a:off x="609600" y="1467453"/>
            <a:ext cx="10972800" cy="4791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10" name="Numero diapositiva"/>
          <p:cNvSpPr txBox="1">
            <a:spLocks noGrp="1"/>
          </p:cNvSpPr>
          <p:nvPr>
            <p:ph type="sldNum" sz="quarter" idx="2"/>
          </p:nvPr>
        </p:nvSpPr>
        <p:spPr>
          <a:xfrm>
            <a:off x="10950851" y="5661659"/>
            <a:ext cx="554595" cy="586741"/>
          </a:xfrm>
          <a:prstGeom prst="rect">
            <a:avLst/>
          </a:prstGeom>
          <a:ln w="12700">
            <a:miter lim="400000"/>
          </a:ln>
        </p:spPr>
        <p:txBody>
          <a:bodyPr wrap="none" lIns="45719" rIns="45719" anchor="b">
            <a:spAutoFit/>
          </a:bodyPr>
          <a:lstStyle>
            <a:lvl1pPr algn="r">
              <a:defRPr sz="3200">
                <a:solidFill>
                  <a:srgbClr val="0A314A"/>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all" spc="0" baseline="0">
          <a:ln>
            <a:noFill/>
          </a:ln>
          <a:solidFill>
            <a:srgbClr val="FFFFFF"/>
          </a:solidFill>
          <a:uFillTx/>
          <a:latin typeface="+mn-lt"/>
          <a:ea typeface="+mn-ea"/>
          <a:cs typeface="+mn-cs"/>
          <a:sym typeface="Century Gothic"/>
        </a:defRPr>
      </a:lvl1pPr>
      <a:lvl2pPr marL="0" marR="0" indent="0" algn="l" defTabSz="457200" rtl="0" latinLnBrk="0">
        <a:lnSpc>
          <a:spcPct val="100000"/>
        </a:lnSpc>
        <a:spcBef>
          <a:spcPts val="0"/>
        </a:spcBef>
        <a:spcAft>
          <a:spcPts val="0"/>
        </a:spcAft>
        <a:buClrTx/>
        <a:buSzTx/>
        <a:buFontTx/>
        <a:buNone/>
        <a:tabLst/>
        <a:defRPr sz="3600" b="0" i="0" u="none" strike="noStrike" cap="all" spc="0" baseline="0">
          <a:ln>
            <a:noFill/>
          </a:ln>
          <a:solidFill>
            <a:srgbClr val="FFFFFF"/>
          </a:solidFill>
          <a:uFillTx/>
          <a:latin typeface="+mn-lt"/>
          <a:ea typeface="+mn-ea"/>
          <a:cs typeface="+mn-cs"/>
          <a:sym typeface="Century Gothic"/>
        </a:defRPr>
      </a:lvl2pPr>
      <a:lvl3pPr marL="0" marR="0" indent="0" algn="l" defTabSz="457200" rtl="0" latinLnBrk="0">
        <a:lnSpc>
          <a:spcPct val="100000"/>
        </a:lnSpc>
        <a:spcBef>
          <a:spcPts val="0"/>
        </a:spcBef>
        <a:spcAft>
          <a:spcPts val="0"/>
        </a:spcAft>
        <a:buClrTx/>
        <a:buSzTx/>
        <a:buFontTx/>
        <a:buNone/>
        <a:tabLst/>
        <a:defRPr sz="3600" b="0" i="0" u="none" strike="noStrike" cap="all" spc="0" baseline="0">
          <a:ln>
            <a:noFill/>
          </a:ln>
          <a:solidFill>
            <a:srgbClr val="FFFFFF"/>
          </a:solidFill>
          <a:uFillTx/>
          <a:latin typeface="+mn-lt"/>
          <a:ea typeface="+mn-ea"/>
          <a:cs typeface="+mn-cs"/>
          <a:sym typeface="Century Gothic"/>
        </a:defRPr>
      </a:lvl3pPr>
      <a:lvl4pPr marL="0" marR="0" indent="0" algn="l" defTabSz="457200" rtl="0" latinLnBrk="0">
        <a:lnSpc>
          <a:spcPct val="100000"/>
        </a:lnSpc>
        <a:spcBef>
          <a:spcPts val="0"/>
        </a:spcBef>
        <a:spcAft>
          <a:spcPts val="0"/>
        </a:spcAft>
        <a:buClrTx/>
        <a:buSzTx/>
        <a:buFontTx/>
        <a:buNone/>
        <a:tabLst/>
        <a:defRPr sz="3600" b="0" i="0" u="none" strike="noStrike" cap="all" spc="0" baseline="0">
          <a:ln>
            <a:noFill/>
          </a:ln>
          <a:solidFill>
            <a:srgbClr val="FFFFFF"/>
          </a:solidFill>
          <a:uFillTx/>
          <a:latin typeface="+mn-lt"/>
          <a:ea typeface="+mn-ea"/>
          <a:cs typeface="+mn-cs"/>
          <a:sym typeface="Century Gothic"/>
        </a:defRPr>
      </a:lvl4pPr>
      <a:lvl5pPr marL="0" marR="0" indent="0" algn="l" defTabSz="457200" rtl="0" latinLnBrk="0">
        <a:lnSpc>
          <a:spcPct val="100000"/>
        </a:lnSpc>
        <a:spcBef>
          <a:spcPts val="0"/>
        </a:spcBef>
        <a:spcAft>
          <a:spcPts val="0"/>
        </a:spcAft>
        <a:buClrTx/>
        <a:buSzTx/>
        <a:buFontTx/>
        <a:buNone/>
        <a:tabLst/>
        <a:defRPr sz="3600" b="0" i="0" u="none" strike="noStrike" cap="all" spc="0" baseline="0">
          <a:ln>
            <a:noFill/>
          </a:ln>
          <a:solidFill>
            <a:srgbClr val="FFFFFF"/>
          </a:solidFill>
          <a:uFillTx/>
          <a:latin typeface="+mn-lt"/>
          <a:ea typeface="+mn-ea"/>
          <a:cs typeface="+mn-cs"/>
          <a:sym typeface="Century Gothic"/>
        </a:defRPr>
      </a:lvl5pPr>
      <a:lvl6pPr marL="0" marR="0" indent="0" algn="l" defTabSz="457200" rtl="0" latinLnBrk="0">
        <a:lnSpc>
          <a:spcPct val="100000"/>
        </a:lnSpc>
        <a:spcBef>
          <a:spcPts val="0"/>
        </a:spcBef>
        <a:spcAft>
          <a:spcPts val="0"/>
        </a:spcAft>
        <a:buClrTx/>
        <a:buSzTx/>
        <a:buFontTx/>
        <a:buNone/>
        <a:tabLst/>
        <a:defRPr sz="3600" b="0" i="0" u="none" strike="noStrike" cap="all" spc="0" baseline="0">
          <a:ln>
            <a:noFill/>
          </a:ln>
          <a:solidFill>
            <a:srgbClr val="FFFFFF"/>
          </a:solidFill>
          <a:uFillTx/>
          <a:latin typeface="+mn-lt"/>
          <a:ea typeface="+mn-ea"/>
          <a:cs typeface="+mn-cs"/>
          <a:sym typeface="Century Gothic"/>
        </a:defRPr>
      </a:lvl6pPr>
      <a:lvl7pPr marL="0" marR="0" indent="0" algn="l" defTabSz="457200" rtl="0" latinLnBrk="0">
        <a:lnSpc>
          <a:spcPct val="100000"/>
        </a:lnSpc>
        <a:spcBef>
          <a:spcPts val="0"/>
        </a:spcBef>
        <a:spcAft>
          <a:spcPts val="0"/>
        </a:spcAft>
        <a:buClrTx/>
        <a:buSzTx/>
        <a:buFontTx/>
        <a:buNone/>
        <a:tabLst/>
        <a:defRPr sz="3600" b="0" i="0" u="none" strike="noStrike" cap="all" spc="0" baseline="0">
          <a:ln>
            <a:noFill/>
          </a:ln>
          <a:solidFill>
            <a:srgbClr val="FFFFFF"/>
          </a:solidFill>
          <a:uFillTx/>
          <a:latin typeface="+mn-lt"/>
          <a:ea typeface="+mn-ea"/>
          <a:cs typeface="+mn-cs"/>
          <a:sym typeface="Century Gothic"/>
        </a:defRPr>
      </a:lvl7pPr>
      <a:lvl8pPr marL="0" marR="0" indent="0" algn="l" defTabSz="457200" rtl="0" latinLnBrk="0">
        <a:lnSpc>
          <a:spcPct val="100000"/>
        </a:lnSpc>
        <a:spcBef>
          <a:spcPts val="0"/>
        </a:spcBef>
        <a:spcAft>
          <a:spcPts val="0"/>
        </a:spcAft>
        <a:buClrTx/>
        <a:buSzTx/>
        <a:buFontTx/>
        <a:buNone/>
        <a:tabLst/>
        <a:defRPr sz="3600" b="0" i="0" u="none" strike="noStrike" cap="all" spc="0" baseline="0">
          <a:ln>
            <a:noFill/>
          </a:ln>
          <a:solidFill>
            <a:srgbClr val="FFFFFF"/>
          </a:solidFill>
          <a:uFillTx/>
          <a:latin typeface="+mn-lt"/>
          <a:ea typeface="+mn-ea"/>
          <a:cs typeface="+mn-cs"/>
          <a:sym typeface="Century Gothic"/>
        </a:defRPr>
      </a:lvl8pPr>
      <a:lvl9pPr marL="0" marR="0" indent="0" algn="l" defTabSz="457200" rtl="0" latinLnBrk="0">
        <a:lnSpc>
          <a:spcPct val="100000"/>
        </a:lnSpc>
        <a:spcBef>
          <a:spcPts val="0"/>
        </a:spcBef>
        <a:spcAft>
          <a:spcPts val="0"/>
        </a:spcAft>
        <a:buClrTx/>
        <a:buSzTx/>
        <a:buFontTx/>
        <a:buNone/>
        <a:tabLst/>
        <a:defRPr sz="3600" b="0" i="0" u="none" strike="noStrike" cap="all" spc="0" baseline="0">
          <a:ln>
            <a:noFill/>
          </a:ln>
          <a:solidFill>
            <a:srgbClr val="FFFFFF"/>
          </a:solidFill>
          <a:uFillTx/>
          <a:latin typeface="+mn-lt"/>
          <a:ea typeface="+mn-ea"/>
          <a:cs typeface="+mn-cs"/>
          <a:sym typeface="Century Gothic"/>
        </a:defRPr>
      </a:lvl9pPr>
    </p:titleStyle>
    <p:bodyStyle>
      <a:lvl1pPr marL="285750" marR="0" indent="-285750" algn="l" defTabSz="457200" rtl="0" latinLnBrk="0">
        <a:lnSpc>
          <a:spcPct val="100000"/>
        </a:lnSpc>
        <a:spcBef>
          <a:spcPts val="600"/>
        </a:spcBef>
        <a:spcAft>
          <a:spcPts val="0"/>
        </a:spcAft>
        <a:buClr>
          <a:srgbClr val="FFFFFF"/>
        </a:buClr>
        <a:buSzPct val="80000"/>
        <a:buFontTx/>
        <a:buChar char=""/>
        <a:tabLst/>
        <a:defRPr sz="2000" b="0" i="0" u="none" strike="noStrike" cap="none" spc="0" baseline="0">
          <a:ln>
            <a:noFill/>
          </a:ln>
          <a:solidFill>
            <a:srgbClr val="0F496F"/>
          </a:solidFill>
          <a:uFillTx/>
          <a:latin typeface="+mn-lt"/>
          <a:ea typeface="+mn-ea"/>
          <a:cs typeface="+mn-cs"/>
          <a:sym typeface="Century Gothic"/>
        </a:defRPr>
      </a:lvl1pPr>
      <a:lvl2pPr marL="774700" marR="0" indent="-317500" algn="l" defTabSz="457200" rtl="0" latinLnBrk="0">
        <a:lnSpc>
          <a:spcPct val="100000"/>
        </a:lnSpc>
        <a:spcBef>
          <a:spcPts val="600"/>
        </a:spcBef>
        <a:spcAft>
          <a:spcPts val="0"/>
        </a:spcAft>
        <a:buClr>
          <a:srgbClr val="FFFFFF"/>
        </a:buClr>
        <a:buSzPct val="80000"/>
        <a:buFontTx/>
        <a:buChar char=""/>
        <a:tabLst/>
        <a:defRPr sz="2000" b="0" i="0" u="none" strike="noStrike" cap="none" spc="0" baseline="0">
          <a:ln>
            <a:noFill/>
          </a:ln>
          <a:solidFill>
            <a:srgbClr val="0F496F"/>
          </a:solidFill>
          <a:uFillTx/>
          <a:latin typeface="+mn-lt"/>
          <a:ea typeface="+mn-ea"/>
          <a:cs typeface="+mn-cs"/>
          <a:sym typeface="Century Gothic"/>
        </a:defRPr>
      </a:lvl2pPr>
      <a:lvl3pPr marL="1271587" marR="0" indent="-357187" algn="l" defTabSz="457200" rtl="0" latinLnBrk="0">
        <a:lnSpc>
          <a:spcPct val="100000"/>
        </a:lnSpc>
        <a:spcBef>
          <a:spcPts val="600"/>
        </a:spcBef>
        <a:spcAft>
          <a:spcPts val="0"/>
        </a:spcAft>
        <a:buClr>
          <a:srgbClr val="FFFFFF"/>
        </a:buClr>
        <a:buSzPct val="80000"/>
        <a:buFontTx/>
        <a:buChar char=""/>
        <a:tabLst/>
        <a:defRPr sz="2000" b="0" i="0" u="none" strike="noStrike" cap="none" spc="0" baseline="0">
          <a:ln>
            <a:noFill/>
          </a:ln>
          <a:solidFill>
            <a:srgbClr val="0F496F"/>
          </a:solidFill>
          <a:uFillTx/>
          <a:latin typeface="+mn-lt"/>
          <a:ea typeface="+mn-ea"/>
          <a:cs typeface="+mn-cs"/>
          <a:sym typeface="Century Gothic"/>
        </a:defRPr>
      </a:lvl3pPr>
      <a:lvl4pPr marL="1616528" marR="0" indent="-244928" algn="l" defTabSz="457200" rtl="0" latinLnBrk="0">
        <a:lnSpc>
          <a:spcPct val="100000"/>
        </a:lnSpc>
        <a:spcBef>
          <a:spcPts val="600"/>
        </a:spcBef>
        <a:spcAft>
          <a:spcPts val="0"/>
        </a:spcAft>
        <a:buClr>
          <a:srgbClr val="FFFFFF"/>
        </a:buClr>
        <a:buSzPct val="80000"/>
        <a:buFontTx/>
        <a:buChar char=""/>
        <a:tabLst/>
        <a:defRPr sz="2000" b="0" i="0" u="none" strike="noStrike" cap="none" spc="0" baseline="0">
          <a:ln>
            <a:noFill/>
          </a:ln>
          <a:solidFill>
            <a:srgbClr val="0F496F"/>
          </a:solidFill>
          <a:uFillTx/>
          <a:latin typeface="+mn-lt"/>
          <a:ea typeface="+mn-ea"/>
          <a:cs typeface="+mn-cs"/>
          <a:sym typeface="Century Gothic"/>
        </a:defRPr>
      </a:lvl4pPr>
      <a:lvl5pPr marL="2073728" marR="0" indent="-244928" algn="l" defTabSz="457200" rtl="0" latinLnBrk="0">
        <a:lnSpc>
          <a:spcPct val="100000"/>
        </a:lnSpc>
        <a:spcBef>
          <a:spcPts val="600"/>
        </a:spcBef>
        <a:spcAft>
          <a:spcPts val="0"/>
        </a:spcAft>
        <a:buClr>
          <a:srgbClr val="FFFFFF"/>
        </a:buClr>
        <a:buSzPct val="80000"/>
        <a:buFontTx/>
        <a:buChar char=""/>
        <a:tabLst/>
        <a:defRPr sz="2000" b="0" i="0" u="none" strike="noStrike" cap="none" spc="0" baseline="0">
          <a:ln>
            <a:noFill/>
          </a:ln>
          <a:solidFill>
            <a:srgbClr val="0F496F"/>
          </a:solidFill>
          <a:uFillTx/>
          <a:latin typeface="+mn-lt"/>
          <a:ea typeface="+mn-ea"/>
          <a:cs typeface="+mn-cs"/>
          <a:sym typeface="Century Gothic"/>
        </a:defRPr>
      </a:lvl5pPr>
      <a:lvl6pPr marL="2612571" marR="0" indent="-326571" algn="l" defTabSz="457200" rtl="0" latinLnBrk="0">
        <a:lnSpc>
          <a:spcPct val="100000"/>
        </a:lnSpc>
        <a:spcBef>
          <a:spcPts val="600"/>
        </a:spcBef>
        <a:spcAft>
          <a:spcPts val="0"/>
        </a:spcAft>
        <a:buClr>
          <a:srgbClr val="FFFFFF"/>
        </a:buClr>
        <a:buSzPct val="80000"/>
        <a:buFontTx/>
        <a:buChar char=""/>
        <a:tabLst/>
        <a:defRPr sz="2000" b="0" i="0" u="none" strike="noStrike" cap="none" spc="0" baseline="0">
          <a:ln>
            <a:noFill/>
          </a:ln>
          <a:solidFill>
            <a:srgbClr val="0F496F"/>
          </a:solidFill>
          <a:uFillTx/>
          <a:latin typeface="+mn-lt"/>
          <a:ea typeface="+mn-ea"/>
          <a:cs typeface="+mn-cs"/>
          <a:sym typeface="Century Gothic"/>
        </a:defRPr>
      </a:lvl6pPr>
      <a:lvl7pPr marL="3069771" marR="0" indent="-326571" algn="l" defTabSz="457200" rtl="0" latinLnBrk="0">
        <a:lnSpc>
          <a:spcPct val="100000"/>
        </a:lnSpc>
        <a:spcBef>
          <a:spcPts val="600"/>
        </a:spcBef>
        <a:spcAft>
          <a:spcPts val="0"/>
        </a:spcAft>
        <a:buClr>
          <a:srgbClr val="FFFFFF"/>
        </a:buClr>
        <a:buSzPct val="80000"/>
        <a:buFontTx/>
        <a:buChar char=""/>
        <a:tabLst/>
        <a:defRPr sz="2000" b="0" i="0" u="none" strike="noStrike" cap="none" spc="0" baseline="0">
          <a:ln>
            <a:noFill/>
          </a:ln>
          <a:solidFill>
            <a:srgbClr val="0F496F"/>
          </a:solidFill>
          <a:uFillTx/>
          <a:latin typeface="+mn-lt"/>
          <a:ea typeface="+mn-ea"/>
          <a:cs typeface="+mn-cs"/>
          <a:sym typeface="Century Gothic"/>
        </a:defRPr>
      </a:lvl7pPr>
      <a:lvl8pPr marL="3526971" marR="0" indent="-326571" algn="l" defTabSz="457200" rtl="0" latinLnBrk="0">
        <a:lnSpc>
          <a:spcPct val="100000"/>
        </a:lnSpc>
        <a:spcBef>
          <a:spcPts val="600"/>
        </a:spcBef>
        <a:spcAft>
          <a:spcPts val="0"/>
        </a:spcAft>
        <a:buClr>
          <a:srgbClr val="FFFFFF"/>
        </a:buClr>
        <a:buSzPct val="80000"/>
        <a:buFontTx/>
        <a:buChar char=""/>
        <a:tabLst/>
        <a:defRPr sz="2000" b="0" i="0" u="none" strike="noStrike" cap="none" spc="0" baseline="0">
          <a:ln>
            <a:noFill/>
          </a:ln>
          <a:solidFill>
            <a:srgbClr val="0F496F"/>
          </a:solidFill>
          <a:uFillTx/>
          <a:latin typeface="+mn-lt"/>
          <a:ea typeface="+mn-ea"/>
          <a:cs typeface="+mn-cs"/>
          <a:sym typeface="Century Gothic"/>
        </a:defRPr>
      </a:lvl8pPr>
      <a:lvl9pPr marL="3984171" marR="0" indent="-326571" algn="l" defTabSz="457200" rtl="0" latinLnBrk="0">
        <a:lnSpc>
          <a:spcPct val="100000"/>
        </a:lnSpc>
        <a:spcBef>
          <a:spcPts val="600"/>
        </a:spcBef>
        <a:spcAft>
          <a:spcPts val="0"/>
        </a:spcAft>
        <a:buClr>
          <a:srgbClr val="FFFFFF"/>
        </a:buClr>
        <a:buSzPct val="80000"/>
        <a:buFontTx/>
        <a:buChar char=""/>
        <a:tabLst/>
        <a:defRPr sz="2000" b="0" i="0" u="none" strike="noStrike" cap="none" spc="0" baseline="0">
          <a:ln>
            <a:noFill/>
          </a:ln>
          <a:solidFill>
            <a:srgbClr val="0F496F"/>
          </a:solidFill>
          <a:uFillTx/>
          <a:latin typeface="+mn-lt"/>
          <a:ea typeface="+mn-ea"/>
          <a:cs typeface="+mn-cs"/>
          <a:sym typeface="Century Gothic"/>
        </a:defRPr>
      </a:lvl9pPr>
    </p:bodyStyle>
    <p:otherStyle>
      <a:lvl1pPr marL="0" marR="0" indent="0" algn="r" defTabSz="4572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Century Gothic"/>
        </a:defRPr>
      </a:lvl1pPr>
      <a:lvl2pPr marL="0" marR="0" indent="457200" algn="r" defTabSz="4572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Century Gothic"/>
        </a:defRPr>
      </a:lvl2pPr>
      <a:lvl3pPr marL="0" marR="0" indent="914400" algn="r" defTabSz="4572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Century Gothic"/>
        </a:defRPr>
      </a:lvl3pPr>
      <a:lvl4pPr marL="0" marR="0" indent="1371600" algn="r" defTabSz="4572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Century Gothic"/>
        </a:defRPr>
      </a:lvl4pPr>
      <a:lvl5pPr marL="0" marR="0" indent="1828800" algn="r" defTabSz="4572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Century Gothic"/>
        </a:defRPr>
      </a:lvl5pPr>
      <a:lvl6pPr marL="0" marR="0" indent="2286000" algn="r" defTabSz="4572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Century Gothic"/>
        </a:defRPr>
      </a:lvl6pPr>
      <a:lvl7pPr marL="0" marR="0" indent="2743200" algn="r" defTabSz="4572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Century Gothic"/>
        </a:defRPr>
      </a:lvl7pPr>
      <a:lvl8pPr marL="0" marR="0" indent="3200400" algn="r" defTabSz="4572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Century Gothic"/>
        </a:defRPr>
      </a:lvl8pPr>
      <a:lvl9pPr marL="0" marR="0" indent="3657600" algn="r" defTabSz="4572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Gianmarco Valletta, Presidente"/>
          <p:cNvSpPr txBox="1"/>
          <p:nvPr/>
        </p:nvSpPr>
        <p:spPr>
          <a:xfrm>
            <a:off x="7264121" y="3199793"/>
            <a:ext cx="4587887" cy="4584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600">
                <a:solidFill>
                  <a:srgbClr val="FFFFFF"/>
                </a:solidFill>
                <a:effectLst>
                  <a:outerShdw blurRad="38100" dist="38100" dir="2700000" rotWithShape="0">
                    <a:srgbClr val="000000">
                      <a:alpha val="43137"/>
                    </a:srgbClr>
                  </a:outerShdw>
                </a:effectLst>
                <a:latin typeface="Times New Roman"/>
                <a:ea typeface="Times New Roman"/>
                <a:cs typeface="Times New Roman"/>
                <a:sym typeface="Times New Roman"/>
              </a:defRPr>
            </a:lvl1pPr>
          </a:lstStyle>
          <a:p>
            <a:r>
              <a:t>- Gianmarco Valletta, Presidente</a:t>
            </a:r>
          </a:p>
        </p:txBody>
      </p:sp>
      <p:sp>
        <p:nvSpPr>
          <p:cNvPr id="221" name="EUROAVIA NAPOLI “UMBERTO NOBILE”"/>
          <p:cNvSpPr txBox="1"/>
          <p:nvPr/>
        </p:nvSpPr>
        <p:spPr>
          <a:xfrm>
            <a:off x="28643" y="3175472"/>
            <a:ext cx="9075501" cy="507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000">
                <a:solidFill>
                  <a:srgbClr val="FFFFFF"/>
                </a:solidFill>
                <a:effectLst>
                  <a:outerShdw blurRad="38100" dist="38100" dir="2700000" rotWithShape="0">
                    <a:srgbClr val="000000">
                      <a:alpha val="43137"/>
                    </a:srgbClr>
                  </a:outerShdw>
                </a:effectLst>
                <a:latin typeface="Times New Roman"/>
                <a:ea typeface="Times New Roman"/>
                <a:cs typeface="Times New Roman"/>
                <a:sym typeface="Times New Roman"/>
              </a:defRPr>
            </a:lvl1pPr>
          </a:lstStyle>
          <a:p>
            <a:r>
              <a:t>EUROAVIA NAPOLI “UMBERTO NOBILE”</a:t>
            </a:r>
          </a:p>
        </p:txBody>
      </p:sp>
      <p:sp>
        <p:nvSpPr>
          <p:cNvPr id="222" name="Perché conviene investire nell’esplorazione spaziale"/>
          <p:cNvSpPr txBox="1"/>
          <p:nvPr/>
        </p:nvSpPr>
        <p:spPr>
          <a:xfrm>
            <a:off x="112087" y="4299589"/>
            <a:ext cx="11967827" cy="174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400" b="1">
                <a:solidFill>
                  <a:srgbClr val="FFFFFF"/>
                </a:solidFill>
                <a:effectLst>
                  <a:outerShdw blurRad="38100" dist="38100" dir="2700000" rotWithShape="0">
                    <a:srgbClr val="000000">
                      <a:alpha val="43137"/>
                    </a:srgbClr>
                  </a:outerShdw>
                </a:effectLst>
                <a:latin typeface="Verdana"/>
                <a:ea typeface="Verdana"/>
                <a:cs typeface="Verdana"/>
                <a:sym typeface="Verdana"/>
              </a:defRPr>
            </a:lvl1pPr>
          </a:lstStyle>
          <a:p>
            <a:r>
              <a:t>Perché conviene investire nell’esplorazione spaziale</a:t>
            </a:r>
          </a:p>
        </p:txBody>
      </p:sp>
      <p:pic>
        <p:nvPicPr>
          <p:cNvPr id="223" name="space-679x305.jpg" descr="space-679x305.jpg"/>
          <p:cNvPicPr>
            <a:picLocks noChangeAspect="1"/>
          </p:cNvPicPr>
          <p:nvPr/>
        </p:nvPicPr>
        <p:blipFill>
          <a:blip r:embed="rId2">
            <a:extLst/>
          </a:blip>
          <a:srcRect t="8044" b="8044"/>
          <a:stretch>
            <a:fillRect/>
          </a:stretch>
        </p:blipFill>
        <p:spPr>
          <a:xfrm>
            <a:off x="3945433" y="-4565"/>
            <a:ext cx="8255001" cy="31115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LET’S PLAY"/>
          <p:cNvSpPr txBox="1"/>
          <p:nvPr/>
        </p:nvSpPr>
        <p:spPr>
          <a:xfrm>
            <a:off x="28216" y="106679"/>
            <a:ext cx="1940308" cy="56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b="1">
                <a:solidFill>
                  <a:srgbClr val="D73628"/>
                </a:solidFill>
              </a:defRPr>
            </a:lvl1pPr>
          </a:lstStyle>
          <a:p>
            <a:r>
              <a:t>LET’S PLAY</a:t>
            </a:r>
          </a:p>
        </p:txBody>
      </p:sp>
      <p:pic>
        <p:nvPicPr>
          <p:cNvPr id="257" name="Schermata 2018-12-12 alle 01.29.28.png" descr="Schermata 2018-12-12 alle 01.29.28.png"/>
          <p:cNvPicPr>
            <a:picLocks noChangeAspect="1"/>
          </p:cNvPicPr>
          <p:nvPr/>
        </p:nvPicPr>
        <p:blipFill>
          <a:blip r:embed="rId2">
            <a:extLst/>
          </a:blip>
          <a:srcRect t="4979" b="4979"/>
          <a:stretch>
            <a:fillRect/>
          </a:stretch>
        </p:blipFill>
        <p:spPr>
          <a:xfrm>
            <a:off x="481141" y="1117833"/>
            <a:ext cx="4708784" cy="4813067"/>
          </a:xfrm>
          <a:prstGeom prst="rect">
            <a:avLst/>
          </a:prstGeom>
          <a:ln w="12700">
            <a:miter lim="400000"/>
          </a:ln>
        </p:spPr>
      </p:pic>
      <p:sp>
        <p:nvSpPr>
          <p:cNvPr id="258" name="SPACE OR EARTH?"/>
          <p:cNvSpPr txBox="1"/>
          <p:nvPr/>
        </p:nvSpPr>
        <p:spPr>
          <a:xfrm>
            <a:off x="5997216" y="1554596"/>
            <a:ext cx="5551412" cy="3939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8300" b="1"/>
            </a:pPr>
            <a:r>
              <a:t>SPACE</a:t>
            </a:r>
            <a:br/>
            <a:r>
              <a:t>OR</a:t>
            </a:r>
            <a:br/>
            <a:r>
              <a:t>EARTH?</a:t>
            </a:r>
          </a:p>
        </p:txBody>
      </p:sp>
      <p:sp>
        <p:nvSpPr>
          <p:cNvPr id="259" name="X"/>
          <p:cNvSpPr txBox="1"/>
          <p:nvPr/>
        </p:nvSpPr>
        <p:spPr>
          <a:xfrm>
            <a:off x="8094580" y="3611879"/>
            <a:ext cx="1356685" cy="235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500" b="1">
                <a:solidFill>
                  <a:srgbClr val="D73628"/>
                </a:solidFill>
              </a:defRPr>
            </a:lvl1pPr>
          </a:lstStyle>
          <a:p>
            <a: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7"/>
                                        </p:tgtEl>
                                        <p:attrNameLst>
                                          <p:attrName>style.visibility</p:attrName>
                                        </p:attrNameLst>
                                      </p:cBhvr>
                                      <p:to>
                                        <p:strVal val="visible"/>
                                      </p:to>
                                    </p:set>
                                    <p:animEffect transition="in" filter="dissolve">
                                      <p:cBhvr>
                                        <p:cTn id="7" dur="10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type="lt">
                                    <p:tmAbs val="100"/>
                                  </p:iterate>
                                  <p:childTnLst>
                                    <p:set>
                                      <p:cBhvr>
                                        <p:cTn id="11" fill="hold"/>
                                        <p:tgtEl>
                                          <p:spTgt spid="25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259"/>
                                        </p:tgtEl>
                                        <p:attrNameLst>
                                          <p:attrName>style.visibility</p:attrName>
                                        </p:attrNameLst>
                                      </p:cBhvr>
                                      <p:to>
                                        <p:strVal val="visible"/>
                                      </p:to>
                                    </p:set>
                                    <p:animEffect transition="in" filter="dissolve">
                                      <p:cBhvr>
                                        <p:cTn id="16"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1" animBg="1" advAuto="0"/>
      <p:bldP spid="258" grpId="2" animBg="1" advAuto="0"/>
      <p:bldP spid="259"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Introduction…"/>
          <p:cNvSpPr txBox="1"/>
          <p:nvPr/>
        </p:nvSpPr>
        <p:spPr>
          <a:xfrm>
            <a:off x="119152" y="1148079"/>
            <a:ext cx="6442892" cy="400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17499" indent="-317499">
              <a:buSzPct val="100000"/>
              <a:buChar char="•"/>
              <a:defRPr sz="3500">
                <a:latin typeface="Bradley Hand ITC TT-Bold"/>
                <a:ea typeface="Bradley Hand ITC TT-Bold"/>
                <a:cs typeface="Bradley Hand ITC TT-Bold"/>
                <a:sym typeface="Bradley Hand ITC TT-Bold"/>
              </a:defRPr>
            </a:pPr>
            <a:r>
              <a:t>Introduction</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Social Network and Internet</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Let’s play</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solidFill>
                  <a:srgbClr val="D73628"/>
                </a:solidFill>
                <a:latin typeface="Bradley Hand ITC TT-Bold"/>
                <a:ea typeface="Bradley Hand ITC TT-Bold"/>
                <a:cs typeface="Bradley Hand ITC TT-Bold"/>
                <a:sym typeface="Bradley Hand ITC TT-Bold"/>
              </a:defRPr>
            </a:pPr>
            <a:r>
              <a:t>Ernst Stuhlinger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ERNST STUHLINGER"/>
          <p:cNvSpPr txBox="1"/>
          <p:nvPr/>
        </p:nvSpPr>
        <p:spPr>
          <a:xfrm>
            <a:off x="28216" y="106679"/>
            <a:ext cx="10502738" cy="56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000" b="1">
                <a:solidFill>
                  <a:srgbClr val="D73628"/>
                </a:solidFill>
              </a:defRPr>
            </a:lvl1pPr>
          </a:lstStyle>
          <a:p>
            <a:r>
              <a:t>ERNST STUHLINGER </a:t>
            </a:r>
          </a:p>
        </p:txBody>
      </p:sp>
      <p:pic>
        <p:nvPicPr>
          <p:cNvPr id="264" name="Ernst_Stuhlinger_1958.jpg" descr="Ernst_Stuhlinger_1958.jpg"/>
          <p:cNvPicPr>
            <a:picLocks noChangeAspect="1"/>
          </p:cNvPicPr>
          <p:nvPr/>
        </p:nvPicPr>
        <p:blipFill>
          <a:blip r:embed="rId2">
            <a:extLst/>
          </a:blip>
          <a:stretch>
            <a:fillRect/>
          </a:stretch>
        </p:blipFill>
        <p:spPr>
          <a:xfrm>
            <a:off x="4889500" y="1275208"/>
            <a:ext cx="2413000" cy="3175001"/>
          </a:xfrm>
          <a:prstGeom prst="rect">
            <a:avLst/>
          </a:prstGeom>
          <a:ln w="12700">
            <a:miter lim="400000"/>
          </a:ln>
        </p:spPr>
      </p:pic>
      <p:sp>
        <p:nvSpPr>
          <p:cNvPr id="265" name="NASA’s Scientific Director (1970)"/>
          <p:cNvSpPr txBox="1"/>
          <p:nvPr/>
        </p:nvSpPr>
        <p:spPr>
          <a:xfrm>
            <a:off x="366155" y="5057397"/>
            <a:ext cx="11459690" cy="815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700" b="1">
                <a:latin typeface="Verdana"/>
                <a:ea typeface="Verdana"/>
                <a:cs typeface="Verdana"/>
                <a:sym typeface="Verdana"/>
              </a:defRPr>
            </a:lvl1pPr>
          </a:lstStyle>
          <a:p>
            <a:r>
              <a:t>NASA’s Scientific Director (1970)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4"/>
                                        </p:tgtEl>
                                        <p:attrNameLst>
                                          <p:attrName>style.visibility</p:attrName>
                                        </p:attrNameLst>
                                      </p:cBhvr>
                                      <p:to>
                                        <p:strVal val="visible"/>
                                      </p:to>
                                    </p:set>
                                    <p:animEffect transition="in" filter="dissolve">
                                      <p:cBhvr>
                                        <p:cTn id="7" dur="100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265"/>
                                        </p:tgtEl>
                                        <p:attrNameLst>
                                          <p:attrName>style.visibility</p:attrName>
                                        </p:attrNameLst>
                                      </p:cBhvr>
                                      <p:to>
                                        <p:strVal val="visible"/>
                                      </p:to>
                                    </p:set>
                                    <p:anim calcmode="lin" valueType="num">
                                      <p:cBhvr>
                                        <p:cTn id="12" dur="1000" fill="hold"/>
                                        <p:tgtEl>
                                          <p:spTgt spid="265"/>
                                        </p:tgtEl>
                                        <p:attrNameLst>
                                          <p:attrName>ppt_x</p:attrName>
                                        </p:attrNameLst>
                                      </p:cBhvr>
                                      <p:tavLst>
                                        <p:tav tm="0">
                                          <p:val>
                                            <p:strVal val="0-#ppt_w/2"/>
                                          </p:val>
                                        </p:tav>
                                        <p:tav tm="100000">
                                          <p:val>
                                            <p:strVal val="#ppt_x"/>
                                          </p:val>
                                        </p:tav>
                                      </p:tavLst>
                                    </p:anim>
                                    <p:anim calcmode="lin" valueType="num">
                                      <p:cBhvr>
                                        <p:cTn id="13" dur="1000" fill="hold"/>
                                        <p:tgtEl>
                                          <p:spTgt spid="2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animBg="1" advAuto="0"/>
      <p:bldP spid="265"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ERNST STUHLINGER"/>
          <p:cNvSpPr txBox="1"/>
          <p:nvPr/>
        </p:nvSpPr>
        <p:spPr>
          <a:xfrm>
            <a:off x="28216" y="106679"/>
            <a:ext cx="10502738" cy="56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000" b="1">
                <a:solidFill>
                  <a:srgbClr val="D73628"/>
                </a:solidFill>
              </a:defRPr>
            </a:lvl1pPr>
          </a:lstStyle>
          <a:p>
            <a:r>
              <a:t>ERNST STUHLINGER </a:t>
            </a:r>
          </a:p>
        </p:txBody>
      </p:sp>
      <p:sp>
        <p:nvSpPr>
          <p:cNvPr id="268" name="6 Maggio 1970  Cara suor Maria Gioconda,…"/>
          <p:cNvSpPr txBox="1"/>
          <p:nvPr/>
        </p:nvSpPr>
        <p:spPr>
          <a:xfrm>
            <a:off x="53616" y="767079"/>
            <a:ext cx="12084768" cy="5958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Verdana"/>
                <a:ea typeface="Verdana"/>
                <a:cs typeface="Verdana"/>
                <a:sym typeface="Verdana"/>
              </a:defRPr>
            </a:pPr>
            <a:r>
              <a:t>6 Maggio 1970</a:t>
            </a:r>
            <a:br/>
            <a:br/>
            <a:r>
              <a:rPr b="1"/>
              <a:t>Cara suor Maria Gioconda,</a:t>
            </a:r>
          </a:p>
          <a:p>
            <a:pPr>
              <a:defRPr b="1">
                <a:latin typeface="Verdana"/>
                <a:ea typeface="Verdana"/>
                <a:cs typeface="Verdana"/>
                <a:sym typeface="Verdana"/>
              </a:defRPr>
            </a:pPr>
            <a:r>
              <a:t>la sua è una delle tante lettere che ricevo ogni giorno, ma mi ha toccato più profondamente delle altre perché viene da un cuore compassionevole e da una mente profonda. Cercherò di rispondere meglio che posso alla sua domanda.</a:t>
            </a:r>
          </a:p>
          <a:p>
            <a:pPr>
              <a:defRPr b="1">
                <a:latin typeface="Verdana"/>
                <a:ea typeface="Verdana"/>
                <a:cs typeface="Verdana"/>
                <a:sym typeface="Verdana"/>
              </a:defRPr>
            </a:pPr>
            <a:r>
              <a:t>Prima, tuttavia, desidero esprimere la mia grande ammirazione per lei e per tutte le altre sue coraggiose sorelle, perché state dedicando le vostre vite alla più nobile causa umana: aiutare il proprio prossimo in difficoltà.</a:t>
            </a:r>
          </a:p>
          <a:p>
            <a:pPr>
              <a:defRPr b="1">
                <a:latin typeface="Verdana"/>
                <a:ea typeface="Verdana"/>
                <a:cs typeface="Verdana"/>
                <a:sym typeface="Verdana"/>
              </a:defRPr>
            </a:pPr>
            <a:r>
              <a:t>Lei chiede nella sua lettera come abbia potuto proporre la spesa di miliardi di dollari per organizzare un viaggio su Marte, in un momento in cui molti bambini su questa Terra muoiono di fame. Lo so che non si aspetta una risposta del tipo “Oh, non sapevo che ci fossero bambini che muoiono di fame, d’ora in poi mi asterrò dalla ricerca spaziale fino a quando il genere umano non avrà risolto la questione!”. In effetti, ho iniziato a essere a conoscenza del problema della fame nel mondo ben prima di sapere che fosse tecnicamente possibile un viaggio verso Marte. Tuttavia, credo – come molti altri miei amici – che viaggiare verso la Luna e forse un giorno verso Marte e altri pianeti sia un’iniziativa che dovremmo affrontare ora, e penso anche che questi tipi di progetti, nel lungo termine, possano contribuire alla soluzione dei gravi problemi che affliggono la Terra molto di più di altri progetti discussi ogni anno, e che portano spesso a risultati tangibili solo dopo molto tempo.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icorda che per ogni volta che, nel mondo, viene detto: “Spendere per le missioni spaziali è inutile!!”…"/>
          <p:cNvSpPr txBox="1"/>
          <p:nvPr/>
        </p:nvSpPr>
        <p:spPr>
          <a:xfrm>
            <a:off x="79016" y="106679"/>
            <a:ext cx="12033967" cy="192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latin typeface="Verdana"/>
                <a:ea typeface="Verdana"/>
                <a:cs typeface="Verdana"/>
                <a:sym typeface="Verdana"/>
              </a:defRPr>
            </a:lvl1pPr>
          </a:lstStyle>
          <a:p>
            <a:r>
              <a:t>Ricorda che per ogni volta che, nel mondo, viene detto: “Spendere per le missioni spaziali è inutile!!”…</a:t>
            </a:r>
          </a:p>
        </p:txBody>
      </p:sp>
      <p:sp>
        <p:nvSpPr>
          <p:cNvPr id="271" name="…Un satellite muore!"/>
          <p:cNvSpPr txBox="1"/>
          <p:nvPr/>
        </p:nvSpPr>
        <p:spPr>
          <a:xfrm>
            <a:off x="1537704" y="5783579"/>
            <a:ext cx="9116590" cy="967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700">
                <a:latin typeface="Verdana"/>
                <a:ea typeface="Verdana"/>
                <a:cs typeface="Verdana"/>
                <a:sym typeface="Verdana"/>
              </a:defRPr>
            </a:lvl1pPr>
          </a:lstStyle>
          <a:p>
            <a:r>
              <a:rPr dirty="0"/>
              <a:t>…Un satellite </a:t>
            </a:r>
            <a:r>
              <a:rPr dirty="0" err="1"/>
              <a:t>muore</a:t>
            </a:r>
            <a:r>
              <a:rPr dirty="0"/>
              <a:t>!</a:t>
            </a:r>
          </a:p>
        </p:txBody>
      </p:sp>
      <p:pic>
        <p:nvPicPr>
          <p:cNvPr id="4" name="end mission.mp4" descr="end mission.mp4">
            <a:extLst>
              <a:ext uri="{FF2B5EF4-FFF2-40B4-BE49-F238E27FC236}">
                <a16:creationId xmlns:a16="http://schemas.microsoft.com/office/drawing/2014/main" id="{84789982-BD32-41A6-A2F1-FA5CF7E66175}"/>
              </a:ext>
            </a:extLst>
          </p:cNvPr>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3401961" y="1819381"/>
            <a:ext cx="8429145" cy="386816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2" nodeType="clickEffect">
                                  <p:stCondLst>
                                    <p:cond delay="0"/>
                                  </p:stCondLst>
                                  <p:iterate>
                                    <p:tmAbs val="0"/>
                                  </p:iterate>
                                  <p:childTnLst>
                                    <p:set>
                                      <p:cBhvr>
                                        <p:cTn id="10" fill="hold"/>
                                        <p:tgtEl>
                                          <p:spTgt spid="271"/>
                                        </p:tgtEl>
                                        <p:attrNameLst>
                                          <p:attrName>style.visibility</p:attrName>
                                        </p:attrNameLst>
                                      </p:cBhvr>
                                      <p:to>
                                        <p:strVal val="visible"/>
                                      </p:to>
                                    </p:set>
                                    <p:animEffect transition="in" filter="dissolve">
                                      <p:cBhvr>
                                        <p:cTn id="11" dur="1500"/>
                                        <p:tgtEl>
                                          <p:spTgt spid="271"/>
                                        </p:tgtEl>
                                      </p:cBhvr>
                                    </p:animEffect>
                                  </p:childTnLst>
                                </p:cTn>
                              </p:par>
                            </p:childTnLst>
                          </p:cTn>
                        </p:par>
                        <p:par>
                          <p:cTn id="12" fill="hold">
                            <p:stCondLst>
                              <p:cond delay="1500"/>
                            </p:stCondLst>
                            <p:childTnLst>
                              <p:par>
                                <p:cTn id="13" presetID="1" presetClass="mediacall" presetSubtype="0" fill="hold" nodeType="afterEffect">
                                  <p:stCondLst>
                                    <p:cond delay="0"/>
                                  </p:stCondLst>
                                  <p:childTnLst>
                                    <p:cmd type="call" cmd="playFrom(0.0)">
                                      <p:cBhvr>
                                        <p:cTn id="14" dur="12137"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9" presetClass="exit" fill="hold" grpId="0" nodeType="clickEffect">
                                  <p:stCondLst>
                                    <p:cond delay="0"/>
                                  </p:stCondLst>
                                  <p:iterate>
                                    <p:tmAbs val="0"/>
                                  </p:iterate>
                                  <p:childTnLst>
                                    <p:animEffect transition="out" filter="dissolve">
                                      <p:cBhvr>
                                        <p:cTn id="18" dur="1000" fill="hold"/>
                                        <p:tgtEl>
                                          <p:spTgt spid="4"/>
                                        </p:tgtEl>
                                      </p:cBhvr>
                                    </p:animEffect>
                                    <p:set>
                                      <p:cBhvr>
                                        <p:cTn id="19"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4"/>
                </p:tgtEl>
              </p:cMediaNode>
            </p:video>
          </p:childTnLst>
        </p:cTn>
      </p:par>
    </p:tnLst>
    <p:bldLst>
      <p:bldP spid="270" grpId="1" animBg="1" advAuto="0"/>
      <p:bldP spid="271" grpId="2" animBg="1" advAuto="0"/>
      <p:bldP spid="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HANKS FOR THE ATTENTION!"/>
          <p:cNvSpPr txBox="1"/>
          <p:nvPr/>
        </p:nvSpPr>
        <p:spPr>
          <a:xfrm>
            <a:off x="21072" y="206951"/>
            <a:ext cx="12149856" cy="1170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7000" b="1">
                <a:solidFill>
                  <a:srgbClr val="D73628"/>
                </a:solidFill>
              </a:defRPr>
            </a:lvl1pPr>
          </a:lstStyle>
          <a:p>
            <a:r>
              <a:t>THANKS FOR THE ATTENTION!</a:t>
            </a:r>
          </a:p>
        </p:txBody>
      </p:sp>
      <p:pic>
        <p:nvPicPr>
          <p:cNvPr id="276" name="sat.png" descr="sat.png"/>
          <p:cNvPicPr>
            <a:picLocks noChangeAspect="1"/>
          </p:cNvPicPr>
          <p:nvPr/>
        </p:nvPicPr>
        <p:blipFill>
          <a:blip r:embed="rId2">
            <a:extLst/>
          </a:blip>
          <a:srcRect t="10784" b="10784"/>
          <a:stretch>
            <a:fillRect/>
          </a:stretch>
        </p:blipFill>
        <p:spPr>
          <a:xfrm>
            <a:off x="7780932" y="3520495"/>
            <a:ext cx="3580983" cy="268573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8" presetClass="emph" presetSubtype="0" accel="50000" decel="50000" fill="hold" grpId="1" nodeType="clickEffect">
                                  <p:stCondLst>
                                    <p:cond delay="0"/>
                                  </p:stCondLst>
                                  <p:childTnLst>
                                    <p:animRot by="2700000">
                                      <p:cBhvr>
                                        <p:cTn id="6" dur="1500" fill="hold"/>
                                        <p:tgtEl>
                                          <p:spTgt spid="276"/>
                                        </p:tgtEl>
                                        <p:attrNameLst>
                                          <p:attrName>r</p:attrName>
                                        </p:attrNameLst>
                                      </p:cBhvr>
                                    </p:animRot>
                                  </p:childTnLst>
                                </p:cTn>
                              </p:par>
                            </p:childTnLst>
                          </p:cTn>
                        </p:par>
                        <p:par>
                          <p:cTn id="7" fill="hold">
                            <p:stCondLst>
                              <p:cond delay="0"/>
                            </p:stCondLst>
                            <p:childTnLst>
                              <p:par>
                                <p:cTn id="8" presetID="-1" presetClass="path" presetSubtype="0" accel="50000" decel="50000" fill="hold" nodeType="afterEffect">
                                  <p:stCondLst>
                                    <p:cond delay="0"/>
                                  </p:stCondLst>
                                  <p:childTnLst>
                                    <p:animMotion origin="layout" path="M 0.000000 0.000000 C -0.058218 0.107163 -0.127511 0.175526 -0.201418 0.209969 C -0.284295 0.248592 -0.380848 0.245406 -0.445824 0.119918 C -0.623402 -0.223038 -0.347225 -0.693056 -0.179310 -0.386683 C -0.094957 -0.232774 -0.148099 0.032865 -0.278041 0.106940 C -0.373573 0.161398 -0.474068 0.096916 -0.544849 -0.027034 C -0.571449 -0.073616 -0.593358 -0.127965 -0.609780 -0.187580" pathEditMode="relative">
                                      <p:cBhvr>
                                        <p:cTn id="9" dur="1500" fill="hold"/>
                                        <p:tgtEl>
                                          <p:spTgt spid="276"/>
                                        </p:tgtEl>
                                        <p:attrNameLst>
                                          <p:attrName>ppt_x</p:attrName>
                                          <p:attrName>ppt_y</p:attrName>
                                        </p:attrNameLst>
                                      </p:cBhvr>
                                    </p:animMotion>
                                  </p:childTnLst>
                                </p:cTn>
                              </p:par>
                            </p:childTnLst>
                          </p:cTn>
                        </p:par>
                        <p:par>
                          <p:cTn id="10" fill="hold">
                            <p:stCondLst>
                              <p:cond delay="0"/>
                            </p:stCondLst>
                            <p:childTnLst>
                              <p:par>
                                <p:cTn id="11" presetID="6" presetClass="emph" presetSubtype="0" accel="50000" decel="50000" fill="hold" grpId="3" nodeType="afterEffect">
                                  <p:stCondLst>
                                    <p:cond delay="0"/>
                                  </p:stCondLst>
                                  <p:childTnLst>
                                    <p:animScale>
                                      <p:cBhvr>
                                        <p:cTn id="12" dur="1000" fill="hold"/>
                                        <p:tgtEl>
                                          <p:spTgt spid="276"/>
                                        </p:tgtEl>
                                      </p:cBhvr>
                                      <p:by x="80826" y="80826"/>
                                    </p:animScale>
                                  </p:childTnLst>
                                </p:cTn>
                              </p:par>
                            </p:childTnLst>
                          </p:cTn>
                        </p:par>
                        <p:par>
                          <p:cTn id="13" fill="hold">
                            <p:stCondLst>
                              <p:cond delay="0"/>
                            </p:stCondLst>
                            <p:childTnLst>
                              <p:par>
                                <p:cTn id="14" presetID="6" presetClass="emph" presetSubtype="0" accel="50000" decel="50000" fill="hold" grpId="4" nodeType="afterEffect">
                                  <p:stCondLst>
                                    <p:cond delay="0"/>
                                  </p:stCondLst>
                                  <p:childTnLst>
                                    <p:animScale>
                                      <p:cBhvr>
                                        <p:cTn id="15" dur="1000" fill="hold"/>
                                        <p:tgtEl>
                                          <p:spTgt spid="276"/>
                                        </p:tgtEl>
                                      </p:cBhvr>
                                      <p:by x="56722" y="56722"/>
                                    </p:animScale>
                                  </p:childTnLst>
                                </p:cTn>
                              </p:par>
                            </p:childTnLst>
                          </p:cTn>
                        </p:par>
                        <p:par>
                          <p:cTn id="16" fill="hold">
                            <p:stCondLst>
                              <p:cond delay="0"/>
                            </p:stCondLst>
                            <p:childTnLst>
                              <p:par>
                                <p:cTn id="17" presetID="6" presetClass="emph" presetSubtype="0" accel="50000" decel="50000" fill="hold" grpId="5" nodeType="afterEffect">
                                  <p:stCondLst>
                                    <p:cond delay="0"/>
                                  </p:stCondLst>
                                  <p:childTnLst>
                                    <p:animScale>
                                      <p:cBhvr>
                                        <p:cTn id="18" dur="1000" fill="hold"/>
                                        <p:tgtEl>
                                          <p:spTgt spid="276"/>
                                        </p:tgtEl>
                                      </p:cBhvr>
                                      <p:by x="36329" y="3632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1" animBg="1" advAuto="0"/>
      <p:bldP spid="276" grpId="3" animBg="1" advAuto="0"/>
      <p:bldP spid="276" grpId="4" animBg="1" advAuto="0"/>
      <p:bldP spid="276" grpId="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Introduction…"/>
          <p:cNvSpPr txBox="1"/>
          <p:nvPr/>
        </p:nvSpPr>
        <p:spPr>
          <a:xfrm>
            <a:off x="119152" y="1148079"/>
            <a:ext cx="6442892" cy="400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17499" indent="-317499">
              <a:buSzPct val="100000"/>
              <a:buChar char="•"/>
              <a:defRPr sz="3500">
                <a:latin typeface="Bradley Hand ITC TT-Bold"/>
                <a:ea typeface="Bradley Hand ITC TT-Bold"/>
                <a:cs typeface="Bradley Hand ITC TT-Bold"/>
                <a:sym typeface="Bradley Hand ITC TT-Bold"/>
              </a:defRPr>
            </a:pPr>
            <a:r>
              <a:t>Introduction</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Social Network and Internet</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Let’s play</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Ernst Stuhlinger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Introduction…"/>
          <p:cNvSpPr txBox="1"/>
          <p:nvPr/>
        </p:nvSpPr>
        <p:spPr>
          <a:xfrm>
            <a:off x="119152" y="1148079"/>
            <a:ext cx="6442892" cy="400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17499" indent="-317499">
              <a:buSzPct val="100000"/>
              <a:buChar char="•"/>
              <a:defRPr sz="3500">
                <a:solidFill>
                  <a:srgbClr val="D73628"/>
                </a:solidFill>
                <a:latin typeface="Bradley Hand ITC TT-Bold"/>
                <a:ea typeface="Bradley Hand ITC TT-Bold"/>
                <a:cs typeface="Bradley Hand ITC TT-Bold"/>
                <a:sym typeface="Bradley Hand ITC TT-Bold"/>
              </a:defRPr>
            </a:pPr>
            <a:r>
              <a:t>Introduction</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Social Network and Internet</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Let’s play</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Ernst Stuhlinger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INTRODUCTION"/>
          <p:cNvSpPr txBox="1"/>
          <p:nvPr/>
        </p:nvSpPr>
        <p:spPr>
          <a:xfrm>
            <a:off x="28216" y="106679"/>
            <a:ext cx="2976338" cy="56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b="1">
                <a:solidFill>
                  <a:srgbClr val="D73628"/>
                </a:solidFill>
              </a:defRPr>
            </a:lvl1pPr>
          </a:lstStyle>
          <a:p>
            <a:r>
              <a:t>INTRODUCTION </a:t>
            </a:r>
          </a:p>
        </p:txBody>
      </p:sp>
      <p:pic>
        <p:nvPicPr>
          <p:cNvPr id="230" name="BenFranklinDuplessis.jpg" descr="BenFranklinDuplessis.jpg"/>
          <p:cNvPicPr>
            <a:picLocks noChangeAspect="1"/>
          </p:cNvPicPr>
          <p:nvPr/>
        </p:nvPicPr>
        <p:blipFill>
          <a:blip r:embed="rId2">
            <a:extLst/>
          </a:blip>
          <a:stretch>
            <a:fillRect/>
          </a:stretch>
        </p:blipFill>
        <p:spPr>
          <a:xfrm>
            <a:off x="246260" y="797669"/>
            <a:ext cx="2122076" cy="2619846"/>
          </a:xfrm>
          <a:prstGeom prst="rect">
            <a:avLst/>
          </a:prstGeom>
          <a:ln w="12700">
            <a:miter lim="400000"/>
          </a:ln>
        </p:spPr>
      </p:pic>
      <p:sp>
        <p:nvSpPr>
          <p:cNvPr id="231" name="“Non c’è nulla di certo in questo mondo, tranne la morte e le tasse” (Benjamin Franklin)"/>
          <p:cNvSpPr txBox="1"/>
          <p:nvPr/>
        </p:nvSpPr>
        <p:spPr>
          <a:xfrm>
            <a:off x="3152416" y="1223671"/>
            <a:ext cx="8208688" cy="176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i="1">
                <a:latin typeface="Verdana"/>
                <a:ea typeface="Verdana"/>
                <a:cs typeface="Verdana"/>
                <a:sym typeface="Verdana"/>
              </a:defRPr>
            </a:pPr>
            <a:r>
              <a:t>“Non c’è nulla di certo in questo mondo, tranne la morte e le tasse”</a:t>
            </a:r>
            <a:br/>
            <a:r>
              <a:t>(Benjamin Franklin)</a:t>
            </a:r>
          </a:p>
        </p:txBody>
      </p:sp>
      <p:sp>
        <p:nvSpPr>
          <p:cNvPr id="232" name="X"/>
          <p:cNvSpPr txBox="1"/>
          <p:nvPr/>
        </p:nvSpPr>
        <p:spPr>
          <a:xfrm>
            <a:off x="6187716" y="506121"/>
            <a:ext cx="1684411" cy="320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0" b="1">
                <a:solidFill>
                  <a:srgbClr val="D73628"/>
                </a:solidFill>
              </a:defRPr>
            </a:lvl1pPr>
          </a:lstStyle>
          <a:p>
            <a:r>
              <a:t>X</a:t>
            </a:r>
          </a:p>
        </p:txBody>
      </p:sp>
      <p:sp>
        <p:nvSpPr>
          <p:cNvPr id="233" name="“Non c’è nulla di certo in questo mondo, tranne la morte, le tasse e la fatidica domanda post-missioni spaziali:       “Perché spendere tanti soldi per andare nello spazio mentre, nel mondo, tanti bambini muoiono di fame?“” (Gianmarco Valletta)"/>
          <p:cNvSpPr txBox="1"/>
          <p:nvPr/>
        </p:nvSpPr>
        <p:spPr>
          <a:xfrm>
            <a:off x="1049053" y="4356946"/>
            <a:ext cx="10093894" cy="199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500" i="1">
                <a:latin typeface="Verdana"/>
                <a:ea typeface="Verdana"/>
                <a:cs typeface="Verdana"/>
                <a:sym typeface="Verdana"/>
              </a:defRPr>
            </a:pPr>
            <a:r>
              <a:t>“Non c’è nulla di certo in questo mondo, tranne la morte, le tasse e la fatidica domanda post-missioni spaziali:       “Perché spendere tanti soldi per andare nello spazio mentre, nel mondo, tanti bambini muoiono di fame?“”</a:t>
            </a:r>
            <a:br/>
            <a:r>
              <a:t>(Gianmarco Valletta)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30"/>
                                        </p:tgtEl>
                                        <p:attrNameLst>
                                          <p:attrName>style.visibility</p:attrName>
                                        </p:attrNameLst>
                                      </p:cBhvr>
                                      <p:to>
                                        <p:strVal val="visible"/>
                                      </p:to>
                                    </p:set>
                                    <p:anim calcmode="lin" valueType="num">
                                      <p:cBhvr>
                                        <p:cTn id="7" dur="1000" fill="hold"/>
                                        <p:tgtEl>
                                          <p:spTgt spid="230"/>
                                        </p:tgtEl>
                                        <p:attrNameLst>
                                          <p:attrName>ppt_x</p:attrName>
                                        </p:attrNameLst>
                                      </p:cBhvr>
                                      <p:tavLst>
                                        <p:tav tm="0">
                                          <p:val>
                                            <p:strVal val="0-#ppt_w/2"/>
                                          </p:val>
                                        </p:tav>
                                        <p:tav tm="100000">
                                          <p:val>
                                            <p:strVal val="#ppt_x"/>
                                          </p:val>
                                        </p:tav>
                                      </p:tavLst>
                                    </p:anim>
                                    <p:anim calcmode="lin" valueType="num">
                                      <p:cBhvr>
                                        <p:cTn id="8" dur="1000" fill="hold"/>
                                        <p:tgtEl>
                                          <p:spTgt spid="2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231"/>
                                        </p:tgtEl>
                                        <p:attrNameLst>
                                          <p:attrName>style.visibility</p:attrName>
                                        </p:attrNameLst>
                                      </p:cBhvr>
                                      <p:to>
                                        <p:strVal val="visible"/>
                                      </p:to>
                                    </p:set>
                                    <p:anim calcmode="lin" valueType="num">
                                      <p:cBhvr>
                                        <p:cTn id="13" dur="1000" fill="hold"/>
                                        <p:tgtEl>
                                          <p:spTgt spid="231"/>
                                        </p:tgtEl>
                                        <p:attrNameLst>
                                          <p:attrName>ppt_x</p:attrName>
                                        </p:attrNameLst>
                                      </p:cBhvr>
                                      <p:tavLst>
                                        <p:tav tm="0">
                                          <p:val>
                                            <p:strVal val="1+#ppt_w/2"/>
                                          </p:val>
                                        </p:tav>
                                        <p:tav tm="100000">
                                          <p:val>
                                            <p:strVal val="#ppt_x"/>
                                          </p:val>
                                        </p:tav>
                                      </p:tavLst>
                                    </p:anim>
                                    <p:anim calcmode="lin" valueType="num">
                                      <p:cBhvr>
                                        <p:cTn id="14" dur="1000" fill="hold"/>
                                        <p:tgtEl>
                                          <p:spTgt spid="2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232"/>
                                        </p:tgtEl>
                                        <p:attrNameLst>
                                          <p:attrName>style.visibility</p:attrName>
                                        </p:attrNameLst>
                                      </p:cBhvr>
                                      <p:to>
                                        <p:strVal val="visible"/>
                                      </p:to>
                                    </p:set>
                                    <p:anim calcmode="lin" valueType="num">
                                      <p:cBhvr>
                                        <p:cTn id="19" dur="1000" fill="hold"/>
                                        <p:tgtEl>
                                          <p:spTgt spid="232"/>
                                        </p:tgtEl>
                                        <p:attrNameLst>
                                          <p:attrName>ppt_x</p:attrName>
                                        </p:attrNameLst>
                                      </p:cBhvr>
                                      <p:tavLst>
                                        <p:tav tm="0">
                                          <p:val>
                                            <p:strVal val="#ppt_x"/>
                                          </p:val>
                                        </p:tav>
                                        <p:tav tm="100000">
                                          <p:val>
                                            <p:strVal val="#ppt_x"/>
                                          </p:val>
                                        </p:tav>
                                      </p:tavLst>
                                    </p:anim>
                                    <p:anim calcmode="lin" valueType="num">
                                      <p:cBhvr>
                                        <p:cTn id="20" dur="1000" fill="hold"/>
                                        <p:tgtEl>
                                          <p:spTgt spid="2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type="lt">
                                    <p:tmAbs val="100"/>
                                  </p:iterate>
                                  <p:childTnLst>
                                    <p:set>
                                      <p:cBhvr>
                                        <p:cTn id="24" fill="hold"/>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animBg="1" advAuto="0"/>
      <p:bldP spid="231" grpId="2" animBg="1" advAuto="0"/>
      <p:bldP spid="232" grpId="3" animBg="1" advAuto="0"/>
      <p:bldP spid="233"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Introduction…"/>
          <p:cNvSpPr txBox="1"/>
          <p:nvPr/>
        </p:nvSpPr>
        <p:spPr>
          <a:xfrm>
            <a:off x="119152" y="1148079"/>
            <a:ext cx="6442892" cy="400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17499" indent="-317499">
              <a:buSzPct val="100000"/>
              <a:buChar char="•"/>
              <a:defRPr sz="3500">
                <a:latin typeface="Bradley Hand ITC TT-Bold"/>
                <a:ea typeface="Bradley Hand ITC TT-Bold"/>
                <a:cs typeface="Bradley Hand ITC TT-Bold"/>
                <a:sym typeface="Bradley Hand ITC TT-Bold"/>
              </a:defRPr>
            </a:pPr>
            <a:r>
              <a:t>Introduction</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solidFill>
                  <a:srgbClr val="D73628"/>
                </a:solidFill>
                <a:latin typeface="Bradley Hand ITC TT-Bold"/>
                <a:ea typeface="Bradley Hand ITC TT-Bold"/>
                <a:cs typeface="Bradley Hand ITC TT-Bold"/>
                <a:sym typeface="Bradley Hand ITC TT-Bold"/>
              </a:defRPr>
            </a:pPr>
            <a:r>
              <a:t>Social Network and Internet</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Let’s play</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Ernst Stuhlinger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OCIAL NETWORK AND INTERNET"/>
          <p:cNvSpPr txBox="1"/>
          <p:nvPr/>
        </p:nvSpPr>
        <p:spPr>
          <a:xfrm>
            <a:off x="28216" y="106679"/>
            <a:ext cx="5993270" cy="56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b="1">
                <a:solidFill>
                  <a:srgbClr val="D73628"/>
                </a:solidFill>
              </a:defRPr>
            </a:lvl1pPr>
          </a:lstStyle>
          <a:p>
            <a:r>
              <a:t>SOCIAL NETWORK AND INTERNET</a:t>
            </a:r>
          </a:p>
        </p:txBody>
      </p:sp>
      <p:pic>
        <p:nvPicPr>
          <p:cNvPr id="238" name="Unknown.png" descr="Unknown.png"/>
          <p:cNvPicPr>
            <a:picLocks noChangeAspect="1"/>
          </p:cNvPicPr>
          <p:nvPr/>
        </p:nvPicPr>
        <p:blipFill>
          <a:blip r:embed="rId2">
            <a:extLst/>
          </a:blip>
          <a:stretch>
            <a:fillRect/>
          </a:stretch>
        </p:blipFill>
        <p:spPr>
          <a:xfrm>
            <a:off x="1596101" y="2000250"/>
            <a:ext cx="2857501" cy="2857500"/>
          </a:xfrm>
          <a:prstGeom prst="rect">
            <a:avLst/>
          </a:prstGeom>
          <a:ln w="12700">
            <a:miter lim="400000"/>
          </a:ln>
        </p:spPr>
      </p:pic>
      <p:pic>
        <p:nvPicPr>
          <p:cNvPr id="239" name="1024px-Google_&quot;G&quot;_Logo.png" descr="1024px-Google_&quot;G&quot;_Logo.png"/>
          <p:cNvPicPr>
            <a:picLocks noChangeAspect="1"/>
          </p:cNvPicPr>
          <p:nvPr/>
        </p:nvPicPr>
        <p:blipFill>
          <a:blip r:embed="rId3">
            <a:extLst/>
          </a:blip>
          <a:stretch>
            <a:fillRect/>
          </a:stretch>
        </p:blipFill>
        <p:spPr>
          <a:xfrm>
            <a:off x="7357814" y="2000250"/>
            <a:ext cx="2857501" cy="2857500"/>
          </a:xfrm>
          <a:prstGeom prst="rect">
            <a:avLst/>
          </a:prstGeom>
          <a:ln w="12700">
            <a:miter lim="400000"/>
          </a:ln>
        </p:spPr>
      </p:pic>
      <p:sp>
        <p:nvSpPr>
          <p:cNvPr id="240" name="FAKE NEWS"/>
          <p:cNvSpPr txBox="1"/>
          <p:nvPr/>
        </p:nvSpPr>
        <p:spPr>
          <a:xfrm>
            <a:off x="599716" y="2214880"/>
            <a:ext cx="10992568" cy="2593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100" b="1">
                <a:solidFill>
                  <a:srgbClr val="D73628"/>
                </a:solidFill>
              </a:defRPr>
            </a:lvl1pPr>
          </a:lstStyle>
          <a:p>
            <a:r>
              <a:t>FAKE NEWS </a:t>
            </a:r>
          </a:p>
        </p:txBody>
      </p:sp>
      <p:pic>
        <p:nvPicPr>
          <p:cNvPr id="241" name="terrapiatta.jpg" descr="terrapiatta.jpg"/>
          <p:cNvPicPr>
            <a:picLocks noChangeAspect="1"/>
          </p:cNvPicPr>
          <p:nvPr/>
        </p:nvPicPr>
        <p:blipFill>
          <a:blip r:embed="rId4">
            <a:extLst/>
          </a:blip>
          <a:stretch>
            <a:fillRect/>
          </a:stretch>
        </p:blipFill>
        <p:spPr>
          <a:xfrm>
            <a:off x="350795" y="888999"/>
            <a:ext cx="5348113" cy="3208869"/>
          </a:xfrm>
          <a:prstGeom prst="rect">
            <a:avLst/>
          </a:prstGeom>
          <a:ln w="12700">
            <a:miter lim="400000"/>
          </a:ln>
        </p:spPr>
      </p:pic>
      <p:pic>
        <p:nvPicPr>
          <p:cNvPr id="242" name="1471464828_paper_scie_chimiche-600x335.jpg" descr="1471464828_paper_scie_chimiche-600x335.jpg"/>
          <p:cNvPicPr>
            <a:picLocks noChangeAspect="1"/>
          </p:cNvPicPr>
          <p:nvPr/>
        </p:nvPicPr>
        <p:blipFill>
          <a:blip r:embed="rId5">
            <a:extLst/>
          </a:blip>
          <a:stretch>
            <a:fillRect/>
          </a:stretch>
        </p:blipFill>
        <p:spPr>
          <a:xfrm>
            <a:off x="6255570" y="3749683"/>
            <a:ext cx="5348113" cy="298603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8"/>
                                        </p:tgtEl>
                                        <p:attrNameLst>
                                          <p:attrName>style.visibility</p:attrName>
                                        </p:attrNameLst>
                                      </p:cBhvr>
                                      <p:to>
                                        <p:strVal val="visible"/>
                                      </p:to>
                                    </p:set>
                                    <p:animEffect transition="in" filter="dissolve">
                                      <p:cBhvr>
                                        <p:cTn id="7" dur="1000"/>
                                        <p:tgtEl>
                                          <p:spTgt spid="238"/>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239"/>
                                        </p:tgtEl>
                                        <p:attrNameLst>
                                          <p:attrName>style.visibility</p:attrName>
                                        </p:attrNameLst>
                                      </p:cBhvr>
                                      <p:to>
                                        <p:strVal val="visible"/>
                                      </p:to>
                                    </p:set>
                                    <p:animEffect transition="in" filter="dissolve">
                                      <p:cBhvr>
                                        <p:cTn id="11" dur="1000"/>
                                        <p:tgtEl>
                                          <p:spTgt spid="23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3" nodeType="clickEffect">
                                  <p:stCondLst>
                                    <p:cond delay="0"/>
                                  </p:stCondLst>
                                  <p:iterate>
                                    <p:tmAbs val="0"/>
                                  </p:iterate>
                                  <p:childTnLst>
                                    <p:animEffect transition="out" filter="dissolve">
                                      <p:cBhvr>
                                        <p:cTn id="15" dur="1000" fill="hold"/>
                                        <p:tgtEl>
                                          <p:spTgt spid="238"/>
                                        </p:tgtEl>
                                      </p:cBhvr>
                                    </p:animEffect>
                                    <p:set>
                                      <p:cBhvr>
                                        <p:cTn id="16" fill="hold">
                                          <p:stCondLst>
                                            <p:cond delay="999"/>
                                          </p:stCondLst>
                                        </p:cTn>
                                        <p:tgtEl>
                                          <p:spTgt spid="238"/>
                                        </p:tgtEl>
                                        <p:attrNameLst>
                                          <p:attrName>style.visibility</p:attrName>
                                        </p:attrNameLst>
                                      </p:cBhvr>
                                      <p:to>
                                        <p:strVal val="hidden"/>
                                      </p:to>
                                    </p:set>
                                  </p:childTnLst>
                                </p:cTn>
                              </p:par>
                            </p:childTnLst>
                          </p:cTn>
                        </p:par>
                        <p:par>
                          <p:cTn id="17" fill="hold">
                            <p:stCondLst>
                              <p:cond delay="1000"/>
                            </p:stCondLst>
                            <p:childTnLst>
                              <p:par>
                                <p:cTn id="18" presetID="9" presetClass="exit" fill="hold" grpId="4" nodeType="afterEffect">
                                  <p:stCondLst>
                                    <p:cond delay="0"/>
                                  </p:stCondLst>
                                  <p:iterate>
                                    <p:tmAbs val="0"/>
                                  </p:iterate>
                                  <p:childTnLst>
                                    <p:animEffect transition="out" filter="dissolve">
                                      <p:cBhvr>
                                        <p:cTn id="19" dur="1000" fill="hold"/>
                                        <p:tgtEl>
                                          <p:spTgt spid="239"/>
                                        </p:tgtEl>
                                      </p:cBhvr>
                                    </p:animEffect>
                                    <p:set>
                                      <p:cBhvr>
                                        <p:cTn id="20" fill="hold">
                                          <p:stCondLst>
                                            <p:cond delay="999"/>
                                          </p:stCondLst>
                                        </p:cTn>
                                        <p:tgtEl>
                                          <p:spTgt spid="2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5" nodeType="clickEffect">
                                  <p:stCondLst>
                                    <p:cond delay="0"/>
                                  </p:stCondLst>
                                  <p:iterate>
                                    <p:tmAbs val="0"/>
                                  </p:iterate>
                                  <p:childTnLst>
                                    <p:set>
                                      <p:cBhvr>
                                        <p:cTn id="24" fill="hold"/>
                                        <p:tgtEl>
                                          <p:spTgt spid="240"/>
                                        </p:tgtEl>
                                        <p:attrNameLst>
                                          <p:attrName>style.visibility</p:attrName>
                                        </p:attrNameLst>
                                      </p:cBhvr>
                                      <p:to>
                                        <p:strVal val="visible"/>
                                      </p:to>
                                    </p:set>
                                    <p:anim calcmode="lin" valueType="num">
                                      <p:cBhvr>
                                        <p:cTn id="25" dur="1500" fill="hold"/>
                                        <p:tgtEl>
                                          <p:spTgt spid="240"/>
                                        </p:tgtEl>
                                        <p:attrNameLst>
                                          <p:attrName>ppt_w</p:attrName>
                                        </p:attrNameLst>
                                      </p:cBhvr>
                                      <p:tavLst>
                                        <p:tav tm="0">
                                          <p:val>
                                            <p:fltVal val="0"/>
                                          </p:val>
                                        </p:tav>
                                        <p:tav tm="100000">
                                          <p:val>
                                            <p:strVal val="#ppt_w"/>
                                          </p:val>
                                        </p:tav>
                                      </p:tavLst>
                                    </p:anim>
                                    <p:anim calcmode="lin" valueType="num">
                                      <p:cBhvr>
                                        <p:cTn id="26" dur="1500" fill="hold"/>
                                        <p:tgtEl>
                                          <p:spTgt spid="24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exit" fill="hold" grpId="6" nodeType="clickEffect">
                                  <p:stCondLst>
                                    <p:cond delay="0"/>
                                  </p:stCondLst>
                                  <p:iterate>
                                    <p:tmAbs val="0"/>
                                  </p:iterate>
                                  <p:childTnLst>
                                    <p:animEffect transition="out" filter="dissolve">
                                      <p:cBhvr>
                                        <p:cTn id="30" dur="1000" fill="hold"/>
                                        <p:tgtEl>
                                          <p:spTgt spid="240"/>
                                        </p:tgtEl>
                                      </p:cBhvr>
                                    </p:animEffect>
                                    <p:set>
                                      <p:cBhvr>
                                        <p:cTn id="31" fill="hold">
                                          <p:stCondLst>
                                            <p:cond delay="999"/>
                                          </p:stCondLst>
                                        </p:cTn>
                                        <p:tgtEl>
                                          <p:spTgt spid="24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7" nodeType="clickEffect">
                                  <p:stCondLst>
                                    <p:cond delay="0"/>
                                  </p:stCondLst>
                                  <p:iterate>
                                    <p:tmAbs val="0"/>
                                  </p:iterate>
                                  <p:childTnLst>
                                    <p:set>
                                      <p:cBhvr>
                                        <p:cTn id="35" fill="hold"/>
                                        <p:tgtEl>
                                          <p:spTgt spid="241"/>
                                        </p:tgtEl>
                                        <p:attrNameLst>
                                          <p:attrName>style.visibility</p:attrName>
                                        </p:attrNameLst>
                                      </p:cBhvr>
                                      <p:to>
                                        <p:strVal val="visible"/>
                                      </p:to>
                                    </p:set>
                                    <p:animEffect transition="in" filter="wipe(down)">
                                      <p:cBhvr>
                                        <p:cTn id="36" dur="1500"/>
                                        <p:tgtEl>
                                          <p:spTgt spid="24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8" nodeType="clickEffect">
                                  <p:stCondLst>
                                    <p:cond delay="0"/>
                                  </p:stCondLst>
                                  <p:iterate>
                                    <p:tmAbs val="0"/>
                                  </p:iterate>
                                  <p:childTnLst>
                                    <p:set>
                                      <p:cBhvr>
                                        <p:cTn id="40" fill="hold"/>
                                        <p:tgtEl>
                                          <p:spTgt spid="242"/>
                                        </p:tgtEl>
                                        <p:attrNameLst>
                                          <p:attrName>style.visibility</p:attrName>
                                        </p:attrNameLst>
                                      </p:cBhvr>
                                      <p:to>
                                        <p:strVal val="visible"/>
                                      </p:to>
                                    </p:set>
                                    <p:animEffect transition="in" filter="wipe(down)">
                                      <p:cBhvr>
                                        <p:cTn id="41" dur="1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animBg="1" advAuto="0"/>
      <p:bldP spid="238" grpId="3" animBg="1" advAuto="0"/>
      <p:bldP spid="239" grpId="2" animBg="1" advAuto="0"/>
      <p:bldP spid="239" grpId="4" animBg="1" advAuto="0"/>
      <p:bldP spid="240" grpId="5" animBg="1" advAuto="0"/>
      <p:bldP spid="240" grpId="6" animBg="1" advAuto="0"/>
      <p:bldP spid="241" grpId="7" animBg="1" advAuto="0"/>
      <p:bldP spid="242" grpId="8"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Introduction…"/>
          <p:cNvSpPr txBox="1"/>
          <p:nvPr/>
        </p:nvSpPr>
        <p:spPr>
          <a:xfrm>
            <a:off x="119152" y="1148079"/>
            <a:ext cx="6442892" cy="400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17499" indent="-317499">
              <a:buSzPct val="100000"/>
              <a:buChar char="•"/>
              <a:defRPr sz="3500">
                <a:latin typeface="Bradley Hand ITC TT-Bold"/>
                <a:ea typeface="Bradley Hand ITC TT-Bold"/>
                <a:cs typeface="Bradley Hand ITC TT-Bold"/>
                <a:sym typeface="Bradley Hand ITC TT-Bold"/>
              </a:defRPr>
            </a:pPr>
            <a:r>
              <a:t>Introduction</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Social Network and Internet</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solidFill>
                  <a:srgbClr val="D73628"/>
                </a:solidFill>
                <a:latin typeface="Bradley Hand ITC TT-Bold"/>
                <a:ea typeface="Bradley Hand ITC TT-Bold"/>
                <a:cs typeface="Bradley Hand ITC TT-Bold"/>
                <a:sym typeface="Bradley Hand ITC TT-Bold"/>
              </a:defRPr>
            </a:pPr>
            <a:r>
              <a:t>Let’s play</a:t>
            </a:r>
          </a:p>
          <a:p>
            <a:pPr>
              <a:defRPr sz="3500">
                <a:latin typeface="Bradley Hand ITC TT-Bold"/>
                <a:ea typeface="Bradley Hand ITC TT-Bold"/>
                <a:cs typeface="Bradley Hand ITC TT-Bold"/>
                <a:sym typeface="Bradley Hand ITC TT-Bold"/>
              </a:defRPr>
            </a:pPr>
            <a:endParaRPr/>
          </a:p>
          <a:p>
            <a:pPr marL="317499" indent="-317499">
              <a:buSzPct val="100000"/>
              <a:buChar char="•"/>
              <a:defRPr sz="3500">
                <a:latin typeface="Bradley Hand ITC TT-Bold"/>
                <a:ea typeface="Bradley Hand ITC TT-Bold"/>
                <a:cs typeface="Bradley Hand ITC TT-Bold"/>
                <a:sym typeface="Bradley Hand ITC TT-Bold"/>
              </a:defRPr>
            </a:pPr>
            <a:r>
              <a:t>Ernst Stuhlinger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LET’S PLAY"/>
          <p:cNvSpPr txBox="1"/>
          <p:nvPr/>
        </p:nvSpPr>
        <p:spPr>
          <a:xfrm>
            <a:off x="28216" y="106679"/>
            <a:ext cx="1940308" cy="56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b="1">
                <a:solidFill>
                  <a:srgbClr val="D73628"/>
                </a:solidFill>
              </a:defRPr>
            </a:lvl1pPr>
          </a:lstStyle>
          <a:p>
            <a:r>
              <a:t>LET’S PLAY</a:t>
            </a:r>
          </a:p>
        </p:txBody>
      </p:sp>
      <p:pic>
        <p:nvPicPr>
          <p:cNvPr id="247" name="Schermata 2018-12-12 alle 01.19.04.png" descr="Schermata 2018-12-12 alle 01.19.04.png"/>
          <p:cNvPicPr>
            <a:picLocks noChangeAspect="1"/>
          </p:cNvPicPr>
          <p:nvPr/>
        </p:nvPicPr>
        <p:blipFill>
          <a:blip r:embed="rId2">
            <a:extLst/>
          </a:blip>
          <a:stretch>
            <a:fillRect/>
          </a:stretch>
        </p:blipFill>
        <p:spPr>
          <a:xfrm>
            <a:off x="481141" y="1117833"/>
            <a:ext cx="4708784" cy="4813067"/>
          </a:xfrm>
          <a:prstGeom prst="rect">
            <a:avLst/>
          </a:prstGeom>
          <a:ln w="12700">
            <a:miter lim="400000"/>
          </a:ln>
        </p:spPr>
      </p:pic>
      <p:sp>
        <p:nvSpPr>
          <p:cNvPr id="248" name="SPACE OR EARTH?"/>
          <p:cNvSpPr txBox="1"/>
          <p:nvPr/>
        </p:nvSpPr>
        <p:spPr>
          <a:xfrm>
            <a:off x="5997216" y="1554596"/>
            <a:ext cx="5551412" cy="3939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8300" b="1"/>
            </a:pPr>
            <a:r>
              <a:t>SPACE</a:t>
            </a:r>
            <a:br/>
            <a:r>
              <a:t>OR</a:t>
            </a:r>
            <a:br/>
            <a:r>
              <a:t>EARTH?</a:t>
            </a:r>
          </a:p>
        </p:txBody>
      </p:sp>
      <p:sp>
        <p:nvSpPr>
          <p:cNvPr id="249" name="X"/>
          <p:cNvSpPr txBox="1"/>
          <p:nvPr/>
        </p:nvSpPr>
        <p:spPr>
          <a:xfrm>
            <a:off x="8094580" y="3611880"/>
            <a:ext cx="1356684" cy="2352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500" b="1">
                <a:solidFill>
                  <a:srgbClr val="D73628"/>
                </a:solidFill>
              </a:defRPr>
            </a:lvl1pPr>
          </a:lstStyle>
          <a:p>
            <a: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7"/>
                                        </p:tgtEl>
                                        <p:attrNameLst>
                                          <p:attrName>style.visibility</p:attrName>
                                        </p:attrNameLst>
                                      </p:cBhvr>
                                      <p:to>
                                        <p:strVal val="visible"/>
                                      </p:to>
                                    </p:set>
                                    <p:animEffect transition="in" filter="dissolve">
                                      <p:cBhvr>
                                        <p:cTn id="7" dur="10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type="lt">
                                    <p:tmAbs val="100"/>
                                  </p:iterate>
                                  <p:childTnLst>
                                    <p:set>
                                      <p:cBhvr>
                                        <p:cTn id="11" fill="hold"/>
                                        <p:tgtEl>
                                          <p:spTgt spid="2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249"/>
                                        </p:tgtEl>
                                        <p:attrNameLst>
                                          <p:attrName>style.visibility</p:attrName>
                                        </p:attrNameLst>
                                      </p:cBhvr>
                                      <p:to>
                                        <p:strVal val="visible"/>
                                      </p:to>
                                    </p:set>
                                    <p:animEffect transition="in" filter="dissolve">
                                      <p:cBhvr>
                                        <p:cTn id="16"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animBg="1" advAuto="0"/>
      <p:bldP spid="248" grpId="2" animBg="1" advAuto="0"/>
      <p:bldP spid="249"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LET’S PLAY"/>
          <p:cNvSpPr txBox="1"/>
          <p:nvPr/>
        </p:nvSpPr>
        <p:spPr>
          <a:xfrm>
            <a:off x="28216" y="106679"/>
            <a:ext cx="1940308" cy="56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b="1">
                <a:solidFill>
                  <a:srgbClr val="D73628"/>
                </a:solidFill>
              </a:defRPr>
            </a:lvl1pPr>
          </a:lstStyle>
          <a:p>
            <a:r>
              <a:t>LET’S PLAY</a:t>
            </a:r>
          </a:p>
        </p:txBody>
      </p:sp>
      <p:pic>
        <p:nvPicPr>
          <p:cNvPr id="252" name="filtro-acqua-rubinetto-12-atlas-mignon-s3p-mfo-sx-as.jpg" descr="filtro-acqua-rubinetto-12-atlas-mignon-s3p-mfo-sx-as.jpg"/>
          <p:cNvPicPr>
            <a:picLocks noChangeAspect="1"/>
          </p:cNvPicPr>
          <p:nvPr/>
        </p:nvPicPr>
        <p:blipFill>
          <a:blip r:embed="rId2">
            <a:extLst/>
          </a:blip>
          <a:srcRect l="1083" r="1083"/>
          <a:stretch>
            <a:fillRect/>
          </a:stretch>
        </p:blipFill>
        <p:spPr>
          <a:xfrm>
            <a:off x="481141" y="1117833"/>
            <a:ext cx="4708784" cy="4813067"/>
          </a:xfrm>
          <a:prstGeom prst="rect">
            <a:avLst/>
          </a:prstGeom>
          <a:ln w="12700">
            <a:miter lim="400000"/>
          </a:ln>
        </p:spPr>
      </p:pic>
      <p:sp>
        <p:nvSpPr>
          <p:cNvPr id="253" name="SPACE OR EARTH?"/>
          <p:cNvSpPr txBox="1"/>
          <p:nvPr/>
        </p:nvSpPr>
        <p:spPr>
          <a:xfrm>
            <a:off x="5997216" y="1554596"/>
            <a:ext cx="5551412" cy="3939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8300" b="1"/>
            </a:pPr>
            <a:r>
              <a:t>SPACE</a:t>
            </a:r>
            <a:br/>
            <a:r>
              <a:t>OR</a:t>
            </a:r>
            <a:br/>
            <a:r>
              <a:t>EARTH?</a:t>
            </a:r>
          </a:p>
        </p:txBody>
      </p:sp>
      <p:sp>
        <p:nvSpPr>
          <p:cNvPr id="254" name="X"/>
          <p:cNvSpPr txBox="1"/>
          <p:nvPr/>
        </p:nvSpPr>
        <p:spPr>
          <a:xfrm>
            <a:off x="8094580" y="995679"/>
            <a:ext cx="1356684" cy="235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500" b="1">
                <a:solidFill>
                  <a:srgbClr val="D73628"/>
                </a:solidFill>
              </a:defRPr>
            </a:lvl1pPr>
          </a:lstStyle>
          <a:p>
            <a: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2"/>
                                        </p:tgtEl>
                                        <p:attrNameLst>
                                          <p:attrName>style.visibility</p:attrName>
                                        </p:attrNameLst>
                                      </p:cBhvr>
                                      <p:to>
                                        <p:strVal val="visible"/>
                                      </p:to>
                                    </p:set>
                                    <p:animEffect transition="in" filter="dissolv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type="lt">
                                    <p:tmAbs val="100"/>
                                  </p:iterate>
                                  <p:childTnLst>
                                    <p:set>
                                      <p:cBhvr>
                                        <p:cTn id="11" fill="hold"/>
                                        <p:tgtEl>
                                          <p:spTgt spid="2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254"/>
                                        </p:tgtEl>
                                        <p:attrNameLst>
                                          <p:attrName>style.visibility</p:attrName>
                                        </p:attrNameLst>
                                      </p:cBhvr>
                                      <p:to>
                                        <p:strVal val="visible"/>
                                      </p:to>
                                    </p:set>
                                    <p:animEffect transition="in" filter="dissolve">
                                      <p:cBhvr>
                                        <p:cTn id="16"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animBg="1" advAuto="0"/>
      <p:bldP spid="253" grpId="2" animBg="1" advAuto="0"/>
      <p:bldP spid="254" grpId="3" animBg="1" advAuto="0"/>
    </p:bldLst>
  </p:timing>
</p:sld>
</file>

<file path=ppt/theme/theme1.xml><?xml version="1.0" encoding="utf-8"?>
<a:theme xmlns:a="http://schemas.openxmlformats.org/drawingml/2006/main" name="Sezione">
  <a:themeElements>
    <a:clrScheme name="Sezione">
      <a:dk1>
        <a:srgbClr val="000000"/>
      </a:dk1>
      <a:lt1>
        <a:srgbClr val="FFFFFF"/>
      </a:lt1>
      <a:dk2>
        <a:srgbClr val="A7A7A7"/>
      </a:dk2>
      <a:lt2>
        <a:srgbClr val="535353"/>
      </a:lt2>
      <a:accent1>
        <a:srgbClr val="052F61"/>
      </a:accent1>
      <a:accent2>
        <a:srgbClr val="A50E82"/>
      </a:accent2>
      <a:accent3>
        <a:srgbClr val="14967C"/>
      </a:accent3>
      <a:accent4>
        <a:srgbClr val="6A9E1F"/>
      </a:accent4>
      <a:accent5>
        <a:srgbClr val="E87D37"/>
      </a:accent5>
      <a:accent6>
        <a:srgbClr val="C62324"/>
      </a:accent6>
      <a:hlink>
        <a:srgbClr val="0000FF"/>
      </a:hlink>
      <a:folHlink>
        <a:srgbClr val="FF00FF"/>
      </a:folHlink>
    </a:clrScheme>
    <a:fontScheme name="Sezione">
      <a:majorFont>
        <a:latin typeface="Helvetica"/>
        <a:ea typeface="Helvetica"/>
        <a:cs typeface="Helvetica"/>
      </a:majorFont>
      <a:minorFont>
        <a:latin typeface="Century Gothic"/>
        <a:ea typeface="Century Gothic"/>
        <a:cs typeface="Century Gothic"/>
      </a:minorFont>
    </a:fontScheme>
    <a:fmtScheme name="Sezion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rnd">
          <a:solidFill>
            <a:srgbClr val="05436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rnd">
          <a:solidFill>
            <a:srgbClr val="05436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ezione">
  <a:themeElements>
    <a:clrScheme name="Sezione">
      <a:dk1>
        <a:srgbClr val="000000"/>
      </a:dk1>
      <a:lt1>
        <a:srgbClr val="FFFFFF"/>
      </a:lt1>
      <a:dk2>
        <a:srgbClr val="A7A7A7"/>
      </a:dk2>
      <a:lt2>
        <a:srgbClr val="535353"/>
      </a:lt2>
      <a:accent1>
        <a:srgbClr val="052F61"/>
      </a:accent1>
      <a:accent2>
        <a:srgbClr val="A50E82"/>
      </a:accent2>
      <a:accent3>
        <a:srgbClr val="14967C"/>
      </a:accent3>
      <a:accent4>
        <a:srgbClr val="6A9E1F"/>
      </a:accent4>
      <a:accent5>
        <a:srgbClr val="E87D37"/>
      </a:accent5>
      <a:accent6>
        <a:srgbClr val="C62324"/>
      </a:accent6>
      <a:hlink>
        <a:srgbClr val="0000FF"/>
      </a:hlink>
      <a:folHlink>
        <a:srgbClr val="FF00FF"/>
      </a:folHlink>
    </a:clrScheme>
    <a:fontScheme name="Sezione">
      <a:majorFont>
        <a:latin typeface="Helvetica"/>
        <a:ea typeface="Helvetica"/>
        <a:cs typeface="Helvetica"/>
      </a:majorFont>
      <a:minorFont>
        <a:latin typeface="Century Gothic"/>
        <a:ea typeface="Century Gothic"/>
        <a:cs typeface="Century Gothic"/>
      </a:minorFont>
    </a:fontScheme>
    <a:fmtScheme name="Sezion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rnd">
          <a:solidFill>
            <a:srgbClr val="05436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rnd">
          <a:solidFill>
            <a:srgbClr val="05436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186</Words>
  <Application>Microsoft Office PowerPoint</Application>
  <PresentationFormat>Widescreen</PresentationFormat>
  <Paragraphs>63</Paragraphs>
  <Slides>15</Slides>
  <Notes>0</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15</vt:i4>
      </vt:variant>
    </vt:vector>
  </HeadingPairs>
  <TitlesOfParts>
    <vt:vector size="23" baseType="lpstr">
      <vt:lpstr>Arial</vt:lpstr>
      <vt:lpstr>Bradley Hand ITC TT-Bold</vt:lpstr>
      <vt:lpstr>Calibri</vt:lpstr>
      <vt:lpstr>Calibri Light</vt:lpstr>
      <vt:lpstr>Century Gothic</vt:lpstr>
      <vt:lpstr>Times New Roman</vt:lpstr>
      <vt:lpstr>Verdana</vt:lpstr>
      <vt:lpstr>Sezione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Oscar Carrozzo</dc:creator>
  <cp:lastModifiedBy>Oscar Carrozzo</cp:lastModifiedBy>
  <cp:revision>3</cp:revision>
  <dcterms:modified xsi:type="dcterms:W3CDTF">2018-12-26T16:09:07Z</dcterms:modified>
</cp:coreProperties>
</file>